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tiff" ContentType="image/tif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autoCompressPictures="0">
  <p:sldMasterIdLst>
    <p:sldMasterId id="2147483658" r:id="rId1"/>
  </p:sldMasterIdLst>
  <p:notesMasterIdLst>
    <p:notesMasterId r:id="rId52"/>
  </p:notesMasterIdLst>
  <p:sldIdLst>
    <p:sldId id="256" r:id="rId2"/>
    <p:sldId id="315" r:id="rId3"/>
    <p:sldId id="259" r:id="rId4"/>
    <p:sldId id="311" r:id="rId5"/>
    <p:sldId id="313" r:id="rId6"/>
    <p:sldId id="314" r:id="rId7"/>
    <p:sldId id="312" r:id="rId8"/>
    <p:sldId id="354" r:id="rId9"/>
    <p:sldId id="318" r:id="rId10"/>
    <p:sldId id="331" r:id="rId11"/>
    <p:sldId id="298" r:id="rId12"/>
    <p:sldId id="257" r:id="rId13"/>
    <p:sldId id="343" r:id="rId14"/>
    <p:sldId id="344" r:id="rId15"/>
    <p:sldId id="351" r:id="rId16"/>
    <p:sldId id="347" r:id="rId17"/>
    <p:sldId id="345" r:id="rId18"/>
    <p:sldId id="346" r:id="rId19"/>
    <p:sldId id="353" r:id="rId20"/>
    <p:sldId id="350" r:id="rId21"/>
    <p:sldId id="349" r:id="rId22"/>
    <p:sldId id="348" r:id="rId23"/>
    <p:sldId id="307" r:id="rId24"/>
    <p:sldId id="357" r:id="rId25"/>
    <p:sldId id="309" r:id="rId26"/>
    <p:sldId id="316" r:id="rId27"/>
    <p:sldId id="319" r:id="rId28"/>
    <p:sldId id="322" r:id="rId29"/>
    <p:sldId id="320" r:id="rId30"/>
    <p:sldId id="321" r:id="rId31"/>
    <p:sldId id="326" r:id="rId32"/>
    <p:sldId id="335" r:id="rId33"/>
    <p:sldId id="336" r:id="rId34"/>
    <p:sldId id="337" r:id="rId35"/>
    <p:sldId id="338" r:id="rId36"/>
    <p:sldId id="327" r:id="rId37"/>
    <p:sldId id="325" r:id="rId38"/>
    <p:sldId id="324" r:id="rId39"/>
    <p:sldId id="328" r:id="rId40"/>
    <p:sldId id="329" r:id="rId41"/>
    <p:sldId id="330" r:id="rId42"/>
    <p:sldId id="332" r:id="rId43"/>
    <p:sldId id="333" r:id="rId44"/>
    <p:sldId id="334" r:id="rId45"/>
    <p:sldId id="308" r:id="rId46"/>
    <p:sldId id="258" r:id="rId47"/>
    <p:sldId id="261" r:id="rId48"/>
    <p:sldId id="310" r:id="rId49"/>
    <p:sldId id="301" r:id="rId50"/>
    <p:sldId id="299" r:id="rId51"/>
  </p:sldIdLst>
  <p:sldSz cx="9144000" cy="5143500" type="screen16x9"/>
  <p:notesSz cx="6858000" cy="9144000"/>
  <p:embeddedFontLst>
    <p:embeddedFont>
      <p:font typeface="Dosis" panose="02010503020202060003" pitchFamily="2" charset="77"/>
      <p:regular r:id="rId53"/>
      <p:bold r:id="rId54"/>
    </p:embeddedFont>
    <p:embeddedFont>
      <p:font typeface="Source Sans Pro" panose="020B0503030403020204" pitchFamily="34" charset="0"/>
      <p:regular r:id="rId55"/>
      <p:bold r:id="rId56"/>
      <p:italic r:id="rId57"/>
      <p:boldItalic r:id="rId5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CB8C5"/>
    <a:srgbClr val="DAF8FE"/>
    <a:srgbClr val="FF00FF"/>
    <a:srgbClr val="99E2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7C9C094-1648-4F42-AD41-29711F23596A}">
  <a:tblStyle styleId="{87C9C094-1648-4F42-AD41-29711F23596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E93B759B-1492-4AFF-A34F-CB0871D9285F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216"/>
    <p:restoredTop sz="94687"/>
  </p:normalViewPr>
  <p:slideViewPr>
    <p:cSldViewPr snapToGrid="0" snapToObjects="1">
      <p:cViewPr varScale="1">
        <p:scale>
          <a:sx n="182" d="100"/>
          <a:sy n="182" d="100"/>
        </p:scale>
        <p:origin x="48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3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1.fntdata"/><Relationship Id="rId58" Type="http://schemas.openxmlformats.org/officeDocument/2006/relationships/font" Target="fonts/font6.fntdata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4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2.fntdata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5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02122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19149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86148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90864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31161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c0d2a5a07d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c0d2a5a07d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71155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c0d2a5a07d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c0d2a5a07d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79432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64463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3209361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03131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20391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28343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65345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16660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53837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88633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32308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10800000">
            <a:off x="-150" y="4156675"/>
            <a:ext cx="9144000" cy="276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-150" y="0"/>
            <a:ext cx="9144000" cy="4156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685800" y="2525225"/>
            <a:ext cx="53097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/>
        </p:nvSpPr>
        <p:spPr>
          <a:xfrm rot="10800000">
            <a:off x="-150" y="3082200"/>
            <a:ext cx="9144000" cy="687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3"/>
          <p:cNvSpPr/>
          <p:nvPr/>
        </p:nvSpPr>
        <p:spPr>
          <a:xfrm flipH="1">
            <a:off x="-150" y="0"/>
            <a:ext cx="9144000" cy="308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ctrTitle"/>
          </p:nvPr>
        </p:nvSpPr>
        <p:spPr>
          <a:xfrm>
            <a:off x="685800" y="1907659"/>
            <a:ext cx="5008200" cy="104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685800" y="3082250"/>
            <a:ext cx="5008200" cy="6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ldNum" idx="12"/>
          </p:nvPr>
        </p:nvSpPr>
        <p:spPr>
          <a:xfrm>
            <a:off x="-75" y="3420000"/>
            <a:ext cx="669600" cy="172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buNone/>
              <a:defRPr>
                <a:solidFill>
                  <a:schemeClr val="dk2"/>
                </a:solidFill>
              </a:defRPr>
            </a:lvl1pPr>
            <a:lvl2pPr lvl="1" rtl="0">
              <a:buNone/>
              <a:defRPr>
                <a:solidFill>
                  <a:schemeClr val="dk2"/>
                </a:solidFill>
              </a:defRPr>
            </a:lvl2pPr>
            <a:lvl3pPr lvl="2" rtl="0">
              <a:buNone/>
              <a:defRPr>
                <a:solidFill>
                  <a:schemeClr val="dk2"/>
                </a:solidFill>
              </a:defRPr>
            </a:lvl3pPr>
            <a:lvl4pPr lvl="3" rtl="0">
              <a:buNone/>
              <a:defRPr>
                <a:solidFill>
                  <a:schemeClr val="dk2"/>
                </a:solidFill>
              </a:defRPr>
            </a:lvl4pPr>
            <a:lvl5pPr lvl="4" rtl="0">
              <a:buNone/>
              <a:defRPr>
                <a:solidFill>
                  <a:schemeClr val="dk2"/>
                </a:solidFill>
              </a:defRPr>
            </a:lvl5pPr>
            <a:lvl6pPr lvl="5" rtl="0">
              <a:buNone/>
              <a:defRPr>
                <a:solidFill>
                  <a:schemeClr val="dk2"/>
                </a:solidFill>
              </a:defRPr>
            </a:lvl6pPr>
            <a:lvl7pPr lvl="6" rtl="0">
              <a:buNone/>
              <a:defRPr>
                <a:solidFill>
                  <a:schemeClr val="dk2"/>
                </a:solidFill>
              </a:defRPr>
            </a:lvl7pPr>
            <a:lvl8pPr lvl="7" rtl="0">
              <a:buNone/>
              <a:defRPr>
                <a:solidFill>
                  <a:schemeClr val="dk2"/>
                </a:solidFill>
              </a:defRPr>
            </a:lvl8pPr>
            <a:lvl9pPr lvl="8" rtl="0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/>
          <p:nvPr/>
        </p:nvSpPr>
        <p:spPr>
          <a:xfrm flipH="1">
            <a:off x="-75" y="0"/>
            <a:ext cx="6696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5"/>
          <p:cNvSpPr/>
          <p:nvPr/>
        </p:nvSpPr>
        <p:spPr>
          <a:xfrm flipH="1">
            <a:off x="-75" y="0"/>
            <a:ext cx="669600" cy="1140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844425" y="5598"/>
            <a:ext cx="3552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844425" y="1538075"/>
            <a:ext cx="5169000" cy="338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▹"/>
              <a:defRPr sz="2400"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▸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⬩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⬞"/>
              <a:defRPr sz="2400"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flipH="1">
            <a:off x="-75" y="0"/>
            <a:ext cx="6696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6"/>
          <p:cNvSpPr/>
          <p:nvPr/>
        </p:nvSpPr>
        <p:spPr>
          <a:xfrm flipH="1">
            <a:off x="-75" y="0"/>
            <a:ext cx="669600" cy="1140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844425" y="5598"/>
            <a:ext cx="3552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844425" y="1534257"/>
            <a:ext cx="2804700" cy="3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▸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⬩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⬞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2"/>
          </p:nvPr>
        </p:nvSpPr>
        <p:spPr>
          <a:xfrm>
            <a:off x="3818123" y="1534257"/>
            <a:ext cx="2804700" cy="3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▸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⬩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⬞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buNone/>
              <a:defRPr sz="2400"/>
            </a:lvl1pPr>
            <a:lvl2pPr lvl="1">
              <a:buNone/>
              <a:defRPr sz="2400"/>
            </a:lvl2pPr>
            <a:lvl3pPr lvl="2">
              <a:buNone/>
              <a:defRPr sz="2400"/>
            </a:lvl3pPr>
            <a:lvl4pPr lvl="3">
              <a:buNone/>
              <a:defRPr sz="2400"/>
            </a:lvl4pPr>
            <a:lvl5pPr lvl="4">
              <a:buNone/>
              <a:defRPr sz="2400"/>
            </a:lvl5pPr>
            <a:lvl6pPr lvl="5">
              <a:buNone/>
              <a:defRPr sz="2400"/>
            </a:lvl6pPr>
            <a:lvl7pPr lvl="6">
              <a:buNone/>
              <a:defRPr sz="2400"/>
            </a:lvl7pPr>
            <a:lvl8pPr lvl="7">
              <a:buNone/>
              <a:defRPr sz="2400"/>
            </a:lvl8pPr>
            <a:lvl9pPr lvl="8">
              <a:buNone/>
              <a:defRPr sz="24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8"/>
          <p:cNvSpPr/>
          <p:nvPr/>
        </p:nvSpPr>
        <p:spPr>
          <a:xfrm flipH="1">
            <a:off x="-75" y="0"/>
            <a:ext cx="6696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8"/>
          <p:cNvSpPr/>
          <p:nvPr/>
        </p:nvSpPr>
        <p:spPr>
          <a:xfrm flipH="1">
            <a:off x="-75" y="0"/>
            <a:ext cx="669600" cy="1140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8"/>
          <p:cNvSpPr txBox="1">
            <a:spLocks noGrp="1"/>
          </p:cNvSpPr>
          <p:nvPr>
            <p:ph type="title"/>
          </p:nvPr>
        </p:nvSpPr>
        <p:spPr>
          <a:xfrm>
            <a:off x="844425" y="5598"/>
            <a:ext cx="3552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8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1"/>
          <p:cNvSpPr/>
          <p:nvPr/>
        </p:nvSpPr>
        <p:spPr>
          <a:xfrm flipH="1">
            <a:off x="-75" y="0"/>
            <a:ext cx="6696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11"/>
          <p:cNvSpPr/>
          <p:nvPr/>
        </p:nvSpPr>
        <p:spPr>
          <a:xfrm flipH="1">
            <a:off x="-75" y="0"/>
            <a:ext cx="669600" cy="1140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11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44425" y="5598"/>
            <a:ext cx="3552600" cy="11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44425" y="1538075"/>
            <a:ext cx="5169000" cy="33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Source Sans Pro"/>
              <a:buChar char="▹"/>
              <a:defRPr sz="3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▸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⬩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⬞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buNone/>
              <a:defRPr sz="24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1pPr>
            <a:lvl2pPr lvl="1" algn="ctr" rtl="0">
              <a:buNone/>
              <a:defRPr sz="24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 algn="ctr" rtl="0">
              <a:buNone/>
              <a:defRPr sz="24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 algn="ctr" rtl="0">
              <a:buNone/>
              <a:defRPr sz="24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 algn="ctr" rtl="0">
              <a:buNone/>
              <a:defRPr sz="24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 algn="ctr" rtl="0">
              <a:buNone/>
              <a:defRPr sz="24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 algn="ctr" rtl="0">
              <a:buNone/>
              <a:defRPr sz="24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 algn="ctr" rtl="0">
              <a:buNone/>
              <a:defRPr sz="24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 algn="ctr" rtl="0">
              <a:buNone/>
              <a:defRPr sz="24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4" r:id="rId5"/>
    <p:sldLayoutId id="2147483657" r:id="rId6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carnival.com/help-use-presentation-template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slidescarnival.com/copyright-and-legal-information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carnival.com/help-use-presentation-template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tiff"/><Relationship Id="rId4" Type="http://schemas.openxmlformats.org/officeDocument/2006/relationships/hyperlink" Target="http://www.slidescarnival.com/copyright-and-legal-information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emf"/><Relationship Id="rId13" Type="http://schemas.openxmlformats.org/officeDocument/2006/relationships/image" Target="../media/image19.emf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13.emf"/><Relationship Id="rId12" Type="http://schemas.openxmlformats.org/officeDocument/2006/relationships/image" Target="../media/image18.emf"/><Relationship Id="rId17" Type="http://schemas.openxmlformats.org/officeDocument/2006/relationships/image" Target="../media/image23.tiff"/><Relationship Id="rId2" Type="http://schemas.openxmlformats.org/officeDocument/2006/relationships/video" Target="../media/media2.mp4"/><Relationship Id="rId16" Type="http://schemas.openxmlformats.org/officeDocument/2006/relationships/image" Target="../media/image22.emf"/><Relationship Id="rId1" Type="http://schemas.microsoft.com/office/2007/relationships/media" Target="../media/media2.mp4"/><Relationship Id="rId6" Type="http://schemas.openxmlformats.org/officeDocument/2006/relationships/image" Target="../media/image12.tiff"/><Relationship Id="rId11" Type="http://schemas.openxmlformats.org/officeDocument/2006/relationships/image" Target="../media/image17.emf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10" Type="http://schemas.openxmlformats.org/officeDocument/2006/relationships/image" Target="../media/image16.emf"/><Relationship Id="rId4" Type="http://schemas.openxmlformats.org/officeDocument/2006/relationships/notesSlide" Target="../notesSlides/notesSlide9.xml"/><Relationship Id="rId9" Type="http://schemas.openxmlformats.org/officeDocument/2006/relationships/image" Target="../media/image15.emf"/><Relationship Id="rId14" Type="http://schemas.openxmlformats.org/officeDocument/2006/relationships/image" Target="../media/image20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2"/>
          <p:cNvSpPr txBox="1">
            <a:spLocks noGrp="1"/>
          </p:cNvSpPr>
          <p:nvPr>
            <p:ph type="ctrTitle"/>
          </p:nvPr>
        </p:nvSpPr>
        <p:spPr>
          <a:xfrm>
            <a:off x="685800" y="156754"/>
            <a:ext cx="8005354" cy="60089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Experiments in image captioning, </a:t>
            </a:r>
            <a:r>
              <a:rPr lang="en" sz="3200" i="1" dirty="0"/>
              <a:t>Wit</a:t>
            </a:r>
            <a:r>
              <a:rPr lang="en" sz="3200" dirty="0"/>
              <a:t> a twist</a:t>
            </a:r>
            <a:endParaRPr sz="3200" dirty="0"/>
          </a:p>
        </p:txBody>
      </p:sp>
      <p:grpSp>
        <p:nvGrpSpPr>
          <p:cNvPr id="73" name="Google Shape;73;p12"/>
          <p:cNvGrpSpPr/>
          <p:nvPr/>
        </p:nvGrpSpPr>
        <p:grpSpPr>
          <a:xfrm>
            <a:off x="8390287" y="-736619"/>
            <a:ext cx="433800" cy="433800"/>
            <a:chOff x="5382800" y="412975"/>
            <a:chExt cx="433800" cy="433800"/>
          </a:xfrm>
        </p:grpSpPr>
        <p:sp>
          <p:nvSpPr>
            <p:cNvPr id="74" name="Google Shape;74;p12"/>
            <p:cNvSpPr/>
            <p:nvPr/>
          </p:nvSpPr>
          <p:spPr>
            <a:xfrm>
              <a:off x="5382800" y="412975"/>
              <a:ext cx="433800" cy="433800"/>
            </a:xfrm>
            <a:prstGeom prst="ellipse">
              <a:avLst/>
            </a:prstGeom>
            <a:solidFill>
              <a:srgbClr val="F24745">
                <a:alpha val="3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2"/>
            <p:cNvSpPr/>
            <p:nvPr/>
          </p:nvSpPr>
          <p:spPr>
            <a:xfrm>
              <a:off x="5495482" y="525658"/>
              <a:ext cx="208200" cy="208200"/>
            </a:xfrm>
            <a:prstGeom prst="ellipse">
              <a:avLst/>
            </a:prstGeom>
            <a:solidFill>
              <a:srgbClr val="F24745">
                <a:alpha val="3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2"/>
            <p:cNvSpPr/>
            <p:nvPr/>
          </p:nvSpPr>
          <p:spPr>
            <a:xfrm>
              <a:off x="5544573" y="574748"/>
              <a:ext cx="110100" cy="110100"/>
            </a:xfrm>
            <a:prstGeom prst="ellipse">
              <a:avLst/>
            </a:prstGeom>
            <a:solidFill>
              <a:srgbClr val="F247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" name="Google Shape;72;p12">
            <a:extLst>
              <a:ext uri="{FF2B5EF4-FFF2-40B4-BE49-F238E27FC236}">
                <a16:creationId xmlns:a16="http://schemas.microsoft.com/office/drawing/2014/main" id="{E503EB9E-9866-0649-8DAB-E4C7EBACC424}"/>
              </a:ext>
            </a:extLst>
          </p:cNvPr>
          <p:cNvSpPr txBox="1">
            <a:spLocks/>
          </p:cNvSpPr>
          <p:nvPr/>
        </p:nvSpPr>
        <p:spPr>
          <a:xfrm>
            <a:off x="685800" y="1809750"/>
            <a:ext cx="8005354" cy="600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algn="ctr"/>
            <a:r>
              <a:rPr lang="en-US" sz="4400" b="1" i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The </a:t>
            </a:r>
            <a:r>
              <a:rPr lang="en-US" sz="4400" b="1" i="1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Amusemater</a:t>
            </a:r>
            <a:r>
              <a:rPr lang="en-US" sz="4400" b="1" i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4400" b="1" i="1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Captioner</a:t>
            </a:r>
            <a:endParaRPr lang="en-US" sz="4400" b="1" i="1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8" name="Google Shape;72;p12">
            <a:extLst>
              <a:ext uri="{FF2B5EF4-FFF2-40B4-BE49-F238E27FC236}">
                <a16:creationId xmlns:a16="http://schemas.microsoft.com/office/drawing/2014/main" id="{7DEAA8A2-F701-464F-9318-6BCE2777AC4A}"/>
              </a:ext>
            </a:extLst>
          </p:cNvPr>
          <p:cNvSpPr txBox="1">
            <a:spLocks/>
          </p:cNvSpPr>
          <p:nvPr/>
        </p:nvSpPr>
        <p:spPr>
          <a:xfrm>
            <a:off x="685800" y="4552950"/>
            <a:ext cx="8005354" cy="600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algn="ctr"/>
            <a:r>
              <a:rPr lang="en-US" sz="1800" dirty="0">
                <a:solidFill>
                  <a:schemeClr val="accent2">
                    <a:lumMod val="75000"/>
                  </a:schemeClr>
                </a:solidFill>
              </a:rPr>
              <a:t>Joshua Banks Mailman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703447-06C5-0743-AC37-9B120477117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solidFill>
                  <a:schemeClr val="bg1"/>
                </a:solidFill>
              </a:rPr>
              <a:t>10</a:t>
            </a:fld>
            <a:endParaRPr lang="en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3AE73E-3624-E94E-A61C-00B2ED7331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5984" y="0"/>
            <a:ext cx="431203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4942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>
            <a:spLocks noGrp="1"/>
          </p:cNvSpPr>
          <p:nvPr>
            <p:ph type="ctrTitle"/>
          </p:nvPr>
        </p:nvSpPr>
        <p:spPr>
          <a:xfrm>
            <a:off x="685800" y="1907659"/>
            <a:ext cx="5008200" cy="104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Data Resources</a:t>
            </a:r>
            <a:endParaRPr dirty="0"/>
          </a:p>
        </p:txBody>
      </p:sp>
      <p:sp>
        <p:nvSpPr>
          <p:cNvPr id="100" name="Google Shape;100;p15"/>
          <p:cNvSpPr txBox="1">
            <a:spLocks noGrp="1"/>
          </p:cNvSpPr>
          <p:nvPr>
            <p:ph type="sldNum" idx="12"/>
          </p:nvPr>
        </p:nvSpPr>
        <p:spPr>
          <a:xfrm>
            <a:off x="-75" y="3420000"/>
            <a:ext cx="669600" cy="172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t>11</a:t>
            </a:fld>
            <a:endParaRPr dirty="0">
              <a:solidFill>
                <a:schemeClr val="bg1"/>
              </a:solidFill>
            </a:endParaRPr>
          </a:p>
        </p:txBody>
      </p:sp>
      <p:sp>
        <p:nvSpPr>
          <p:cNvPr id="9" name="Google Shape;84;p13">
            <a:extLst>
              <a:ext uri="{FF2B5EF4-FFF2-40B4-BE49-F238E27FC236}">
                <a16:creationId xmlns:a16="http://schemas.microsoft.com/office/drawing/2014/main" id="{B08930E2-BB3D-6040-9317-8DE06673F787}"/>
              </a:ext>
            </a:extLst>
          </p:cNvPr>
          <p:cNvSpPr txBox="1">
            <a:spLocks/>
          </p:cNvSpPr>
          <p:nvPr/>
        </p:nvSpPr>
        <p:spPr>
          <a:xfrm>
            <a:off x="844425" y="6955368"/>
            <a:ext cx="7568100" cy="82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1000"/>
              </a:spcBef>
            </a:pPr>
            <a:r>
              <a:rPr lang="en-US" sz="1200" b="1">
                <a:solidFill>
                  <a:schemeClr val="dk2"/>
                </a:solidFill>
              </a:rPr>
              <a:t>More info on how to use this template at </a:t>
            </a:r>
            <a:r>
              <a:rPr lang="en-US" sz="1200" b="1" u="sng">
                <a:solidFill>
                  <a:schemeClr val="dk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www.slidescarnival.com/help-use-presentation-template</a:t>
            </a:r>
            <a:endParaRPr lang="en-US" sz="1200" b="1">
              <a:solidFill>
                <a:schemeClr val="dk2"/>
              </a:solidFill>
            </a:endParaRPr>
          </a:p>
          <a:p>
            <a:pPr>
              <a:spcBef>
                <a:spcPts val="1000"/>
              </a:spcBef>
              <a:buClr>
                <a:schemeClr val="dk1"/>
              </a:buClr>
              <a:buSzPts val="1100"/>
            </a:pPr>
            <a:r>
              <a:rPr lang="en-US" sz="1200" i="1">
                <a:solidFill>
                  <a:schemeClr val="dk2"/>
                </a:solidFill>
              </a:rPr>
              <a:t>This template is free to use under </a:t>
            </a:r>
            <a:r>
              <a:rPr lang="en-US" sz="1200" i="1" u="sng">
                <a:solidFill>
                  <a:schemeClr val="dk2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Creative Commons Attribution license</a:t>
            </a:r>
            <a:r>
              <a:rPr lang="en-US" sz="1200" i="1">
                <a:solidFill>
                  <a:schemeClr val="dk2"/>
                </a:solidFill>
              </a:rPr>
              <a:t>. You can keep the Credits slide or mention SlidesCarnival and other resources used in a slide footer.</a:t>
            </a:r>
          </a:p>
          <a:p>
            <a:pPr>
              <a:spcBef>
                <a:spcPts val="1000"/>
              </a:spcBef>
              <a:spcAft>
                <a:spcPts val="1000"/>
              </a:spcAft>
            </a:pPr>
            <a:endParaRPr lang="en-US" sz="1200" dirty="0">
              <a:solidFill>
                <a:schemeClr val="dk2"/>
              </a:solidFill>
            </a:endParaRPr>
          </a:p>
        </p:txBody>
      </p:sp>
      <p:sp>
        <p:nvSpPr>
          <p:cNvPr id="10" name="Google Shape;85;p13">
            <a:extLst>
              <a:ext uri="{FF2B5EF4-FFF2-40B4-BE49-F238E27FC236}">
                <a16:creationId xmlns:a16="http://schemas.microsoft.com/office/drawing/2014/main" id="{E0F09BF5-678D-6340-96E4-55995CE4DE48}"/>
              </a:ext>
            </a:extLst>
          </p:cNvPr>
          <p:cNvSpPr txBox="1">
            <a:spLocks/>
          </p:cNvSpPr>
          <p:nvPr/>
        </p:nvSpPr>
        <p:spPr>
          <a:xfrm>
            <a:off x="-75" y="0"/>
            <a:ext cx="669600" cy="11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fld id="{00000000-1234-1234-1234-123412341234}" type="slidenum">
              <a:rPr lang="en" smtClean="0"/>
              <a:pPr/>
              <a:t>11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837083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3"/>
          <p:cNvSpPr txBox="1">
            <a:spLocks noGrp="1"/>
          </p:cNvSpPr>
          <p:nvPr>
            <p:ph type="title"/>
          </p:nvPr>
        </p:nvSpPr>
        <p:spPr>
          <a:xfrm>
            <a:off x="844425" y="5598"/>
            <a:ext cx="3552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Resources</a:t>
            </a:r>
            <a:endParaRPr dirty="0"/>
          </a:p>
        </p:txBody>
      </p:sp>
      <p:sp>
        <p:nvSpPr>
          <p:cNvPr id="82" name="Google Shape;82;p13"/>
          <p:cNvSpPr txBox="1">
            <a:spLocks noGrp="1"/>
          </p:cNvSpPr>
          <p:nvPr>
            <p:ph type="body" idx="2"/>
          </p:nvPr>
        </p:nvSpPr>
        <p:spPr>
          <a:xfrm>
            <a:off x="844424" y="1359599"/>
            <a:ext cx="3650735" cy="98403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300" b="1" dirty="0"/>
              <a:t>IMAGENET</a:t>
            </a:r>
            <a:endParaRPr sz="13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00" dirty="0"/>
              <a:t>5500 with a 1000 labels (categories)</a:t>
            </a:r>
            <a:endParaRPr sz="13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3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300" dirty="0"/>
          </a:p>
        </p:txBody>
      </p:sp>
      <p:sp>
        <p:nvSpPr>
          <p:cNvPr id="83" name="Google Shape;83;p13"/>
          <p:cNvSpPr txBox="1">
            <a:spLocks noGrp="1"/>
          </p:cNvSpPr>
          <p:nvPr>
            <p:ph type="body" idx="2"/>
          </p:nvPr>
        </p:nvSpPr>
        <p:spPr>
          <a:xfrm>
            <a:off x="3691028" y="1359600"/>
            <a:ext cx="2702088" cy="94114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300" b="1" dirty="0"/>
              <a:t>7ESL.com </a:t>
            </a:r>
            <a:r>
              <a:rPr lang="en" sz="1000" dirty="0"/>
              <a:t>(English as Second Language)</a:t>
            </a:r>
            <a:endParaRPr lang="en" sz="1000" b="1" dirty="0"/>
          </a:p>
          <a:p>
            <a:pPr marL="0" indent="0">
              <a:buNone/>
            </a:pPr>
            <a:r>
              <a:rPr lang="en-US" sz="1300" dirty="0"/>
              <a:t>1500 English Idioms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300" dirty="0"/>
          </a:p>
        </p:txBody>
      </p:sp>
      <p:sp>
        <p:nvSpPr>
          <p:cNvPr id="84" name="Google Shape;84;p13"/>
          <p:cNvSpPr txBox="1">
            <a:spLocks noGrp="1"/>
          </p:cNvSpPr>
          <p:nvPr>
            <p:ph type="body" idx="2"/>
          </p:nvPr>
        </p:nvSpPr>
        <p:spPr>
          <a:xfrm>
            <a:off x="844425" y="5335795"/>
            <a:ext cx="7568100" cy="82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dk2"/>
                </a:solidFill>
              </a:rPr>
              <a:t>More info on how to use this template at </a:t>
            </a:r>
            <a:r>
              <a:rPr lang="en" sz="1200" b="1" u="sng" dirty="0">
                <a:solidFill>
                  <a:schemeClr val="dk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www.slidescarnival.com/help-use-presentation-template</a:t>
            </a:r>
            <a:endParaRPr sz="1200" b="1"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i="1" dirty="0">
                <a:solidFill>
                  <a:schemeClr val="dk2"/>
                </a:solidFill>
              </a:rPr>
              <a:t>This template is free to use under </a:t>
            </a:r>
            <a:r>
              <a:rPr lang="en" sz="1200" i="1" u="sng" dirty="0">
                <a:solidFill>
                  <a:schemeClr val="dk2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Creative Commons Attribution license</a:t>
            </a:r>
            <a:r>
              <a:rPr lang="en" sz="1200" i="1" dirty="0">
                <a:solidFill>
                  <a:schemeClr val="dk2"/>
                </a:solidFill>
              </a:rPr>
              <a:t>. You can keep the Credits slide or mention </a:t>
            </a:r>
            <a:r>
              <a:rPr lang="en" sz="1200" i="1" dirty="0" err="1">
                <a:solidFill>
                  <a:schemeClr val="dk2"/>
                </a:solidFill>
              </a:rPr>
              <a:t>SlidesCarnival</a:t>
            </a:r>
            <a:r>
              <a:rPr lang="en" sz="1200" i="1" dirty="0">
                <a:solidFill>
                  <a:schemeClr val="dk2"/>
                </a:solidFill>
              </a:rPr>
              <a:t> and other resources used in a slide footer.</a:t>
            </a:r>
            <a:endParaRPr sz="1200" i="1"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endParaRPr sz="1200" dirty="0">
              <a:solidFill>
                <a:schemeClr val="dk2"/>
              </a:solidFill>
            </a:endParaRPr>
          </a:p>
        </p:txBody>
      </p:sp>
      <p:sp>
        <p:nvSpPr>
          <p:cNvPr id="85" name="Google Shape;85;p13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bg2"/>
                </a:solidFill>
              </a:rPr>
              <a:t>12</a:t>
            </a:fld>
            <a:endParaRPr dirty="0">
              <a:solidFill>
                <a:schemeClr val="bg2"/>
              </a:solidFill>
            </a:endParaRPr>
          </a:p>
        </p:txBody>
      </p:sp>
      <p:sp>
        <p:nvSpPr>
          <p:cNvPr id="8" name="Google Shape;83;p13">
            <a:extLst>
              <a:ext uri="{FF2B5EF4-FFF2-40B4-BE49-F238E27FC236}">
                <a16:creationId xmlns:a16="http://schemas.microsoft.com/office/drawing/2014/main" id="{0B10CB2A-2D6B-5C44-A29B-F77BE88AEF9A}"/>
              </a:ext>
            </a:extLst>
          </p:cNvPr>
          <p:cNvSpPr txBox="1">
            <a:spLocks/>
          </p:cNvSpPr>
          <p:nvPr/>
        </p:nvSpPr>
        <p:spPr>
          <a:xfrm>
            <a:off x="6324600" y="1359600"/>
            <a:ext cx="2702088" cy="28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Char char="▹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Char char="▸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Char char="⬩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⬞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■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●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■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>
              <a:buFont typeface="Source Sans Pro"/>
              <a:buNone/>
            </a:pPr>
            <a:r>
              <a:rPr lang="en-US" sz="1300" b="1" dirty="0" err="1"/>
              <a:t>SentiWordNet</a:t>
            </a:r>
            <a:endParaRPr lang="en-US" sz="1300" dirty="0"/>
          </a:p>
          <a:p>
            <a:pPr marL="0" indent="0">
              <a:buFont typeface="Source Sans Pro"/>
              <a:buNone/>
            </a:pPr>
            <a:r>
              <a:rPr lang="en-US" sz="1300" dirty="0"/>
              <a:t>&gt;117,000 independent sentences treated as separate </a:t>
            </a:r>
            <a:r>
              <a:rPr lang="en-US" sz="1300" i="1" dirty="0"/>
              <a:t>documents</a:t>
            </a:r>
          </a:p>
        </p:txBody>
      </p:sp>
      <p:sp>
        <p:nvSpPr>
          <p:cNvPr id="9" name="Google Shape;83;p13">
            <a:extLst>
              <a:ext uri="{FF2B5EF4-FFF2-40B4-BE49-F238E27FC236}">
                <a16:creationId xmlns:a16="http://schemas.microsoft.com/office/drawing/2014/main" id="{BD3C2E1F-EBBF-7241-88FE-3800F98A1C75}"/>
              </a:ext>
            </a:extLst>
          </p:cNvPr>
          <p:cNvSpPr txBox="1">
            <a:spLocks/>
          </p:cNvSpPr>
          <p:nvPr/>
        </p:nvSpPr>
        <p:spPr>
          <a:xfrm>
            <a:off x="6324600" y="2163628"/>
            <a:ext cx="2702088" cy="1022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Char char="▹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Char char="▸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Char char="⬩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⬞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■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●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■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>
              <a:buFont typeface="Source Sans Pro"/>
              <a:buNone/>
            </a:pPr>
            <a:r>
              <a:rPr lang="en-US" sz="1300" b="1" dirty="0" err="1"/>
              <a:t>Gensim</a:t>
            </a:r>
            <a:r>
              <a:rPr lang="en-US" sz="1300" b="1" dirty="0"/>
              <a:t> corpuses</a:t>
            </a:r>
            <a:endParaRPr lang="en-US" sz="1300" dirty="0"/>
          </a:p>
          <a:p>
            <a:pPr marL="0" indent="0">
              <a:buFont typeface="Source Sans Pro"/>
              <a:buNone/>
            </a:pPr>
            <a:r>
              <a:rPr lang="en-US" sz="1300" dirty="0"/>
              <a:t>Google News</a:t>
            </a:r>
          </a:p>
          <a:p>
            <a:pPr marL="0" indent="0">
              <a:buFont typeface="Source Sans Pro"/>
              <a:buNone/>
            </a:pPr>
            <a:r>
              <a:rPr lang="en-US" sz="1300" i="1" dirty="0"/>
              <a:t>Text 8</a:t>
            </a:r>
          </a:p>
        </p:txBody>
      </p:sp>
      <p:sp>
        <p:nvSpPr>
          <p:cNvPr id="10" name="Google Shape;83;p13">
            <a:extLst>
              <a:ext uri="{FF2B5EF4-FFF2-40B4-BE49-F238E27FC236}">
                <a16:creationId xmlns:a16="http://schemas.microsoft.com/office/drawing/2014/main" id="{262E5587-E44E-774B-BADB-03390A9FB07B}"/>
              </a:ext>
            </a:extLst>
          </p:cNvPr>
          <p:cNvSpPr txBox="1">
            <a:spLocks/>
          </p:cNvSpPr>
          <p:nvPr/>
        </p:nvSpPr>
        <p:spPr>
          <a:xfrm>
            <a:off x="3691028" y="2266950"/>
            <a:ext cx="2702088" cy="9411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Char char="▹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Char char="▸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Char char="⬩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⬞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■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●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■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>
              <a:buFont typeface="Source Sans Pro"/>
              <a:buNone/>
            </a:pPr>
            <a:r>
              <a:rPr lang="en-US" sz="1100" i="1" dirty="0"/>
              <a:t>“Always a day late and a dollar short”</a:t>
            </a:r>
          </a:p>
        </p:txBody>
      </p:sp>
      <p:sp>
        <p:nvSpPr>
          <p:cNvPr id="11" name="Google Shape;83;p13">
            <a:extLst>
              <a:ext uri="{FF2B5EF4-FFF2-40B4-BE49-F238E27FC236}">
                <a16:creationId xmlns:a16="http://schemas.microsoft.com/office/drawing/2014/main" id="{99C49F46-F5CB-A44C-AF35-80B329243A19}"/>
              </a:ext>
            </a:extLst>
          </p:cNvPr>
          <p:cNvSpPr txBox="1">
            <a:spLocks/>
          </p:cNvSpPr>
          <p:nvPr/>
        </p:nvSpPr>
        <p:spPr>
          <a:xfrm>
            <a:off x="3691028" y="2647950"/>
            <a:ext cx="2702088" cy="9411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Char char="▹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Char char="▸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Char char="⬩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⬞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■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●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■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>
              <a:buFont typeface="Source Sans Pro"/>
              <a:buNone/>
            </a:pPr>
            <a:r>
              <a:rPr lang="en-US" sz="1100" i="1" dirty="0"/>
              <a:t>“They say a cat has nine lives”</a:t>
            </a:r>
          </a:p>
        </p:txBody>
      </p:sp>
      <p:sp>
        <p:nvSpPr>
          <p:cNvPr id="12" name="Google Shape;83;p13">
            <a:extLst>
              <a:ext uri="{FF2B5EF4-FFF2-40B4-BE49-F238E27FC236}">
                <a16:creationId xmlns:a16="http://schemas.microsoft.com/office/drawing/2014/main" id="{FD5FCFAF-28D3-554B-AAF8-E70BC13E76A2}"/>
              </a:ext>
            </a:extLst>
          </p:cNvPr>
          <p:cNvSpPr txBox="1">
            <a:spLocks/>
          </p:cNvSpPr>
          <p:nvPr/>
        </p:nvSpPr>
        <p:spPr>
          <a:xfrm>
            <a:off x="3691028" y="3028950"/>
            <a:ext cx="2702088" cy="9411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Char char="▹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Char char="▸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Char char="⬩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⬞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■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●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■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>
              <a:buFont typeface="Source Sans Pro"/>
              <a:buNone/>
            </a:pPr>
            <a:r>
              <a:rPr lang="en-US" sz="1100" i="1" dirty="0"/>
              <a:t>“Giving a hundred and ten percent”</a:t>
            </a:r>
          </a:p>
        </p:txBody>
      </p:sp>
      <p:sp>
        <p:nvSpPr>
          <p:cNvPr id="13" name="Google Shape;83;p13">
            <a:extLst>
              <a:ext uri="{FF2B5EF4-FFF2-40B4-BE49-F238E27FC236}">
                <a16:creationId xmlns:a16="http://schemas.microsoft.com/office/drawing/2014/main" id="{0D5E178E-18F1-4149-B419-14803271F68B}"/>
              </a:ext>
            </a:extLst>
          </p:cNvPr>
          <p:cNvSpPr txBox="1">
            <a:spLocks/>
          </p:cNvSpPr>
          <p:nvPr/>
        </p:nvSpPr>
        <p:spPr>
          <a:xfrm>
            <a:off x="6324600" y="3181350"/>
            <a:ext cx="2702088" cy="76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Char char="▹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Char char="▸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Char char="⬩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⬞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■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●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■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>
              <a:buFont typeface="Source Sans Pro"/>
              <a:buNone/>
            </a:pPr>
            <a:r>
              <a:rPr lang="en-US" sz="1300" b="1" dirty="0"/>
              <a:t>CMU  </a:t>
            </a:r>
            <a:r>
              <a:rPr lang="en-US" sz="1300" dirty="0"/>
              <a:t>(Carnegie Mellon University)</a:t>
            </a:r>
          </a:p>
          <a:p>
            <a:pPr marL="0" indent="0">
              <a:buFont typeface="Source Sans Pro"/>
              <a:buNone/>
            </a:pPr>
            <a:r>
              <a:rPr lang="en-US" sz="1300" dirty="0"/>
              <a:t>Corpus of English Words</a:t>
            </a:r>
          </a:p>
        </p:txBody>
      </p:sp>
      <p:sp>
        <p:nvSpPr>
          <p:cNvPr id="14" name="Google Shape;83;p13">
            <a:extLst>
              <a:ext uri="{FF2B5EF4-FFF2-40B4-BE49-F238E27FC236}">
                <a16:creationId xmlns:a16="http://schemas.microsoft.com/office/drawing/2014/main" id="{0C934BB1-2AB0-9B45-9627-0F2041697E64}"/>
              </a:ext>
            </a:extLst>
          </p:cNvPr>
          <p:cNvSpPr txBox="1">
            <a:spLocks/>
          </p:cNvSpPr>
          <p:nvPr/>
        </p:nvSpPr>
        <p:spPr>
          <a:xfrm>
            <a:off x="6324600" y="3867150"/>
            <a:ext cx="2702088" cy="76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Char char="▹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Char char="▸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Char char="⬩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⬞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■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●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■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>
              <a:buFont typeface="Source Sans Pro"/>
              <a:buNone/>
            </a:pPr>
            <a:r>
              <a:rPr lang="en-US" sz="1300" b="1" dirty="0"/>
              <a:t>IPA </a:t>
            </a:r>
          </a:p>
          <a:p>
            <a:pPr marL="0" indent="0">
              <a:buFont typeface="Source Sans Pro"/>
              <a:buNone/>
            </a:pPr>
            <a:r>
              <a:rPr lang="en-US" sz="1300" dirty="0"/>
              <a:t>International Phonetic Alphabet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0359252-1C2F-9D49-A273-86087A8411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5949" y="424870"/>
            <a:ext cx="2171700" cy="927100"/>
          </a:xfrm>
          <a:prstGeom prst="rect">
            <a:avLst/>
          </a:prstGeom>
        </p:spPr>
      </p:pic>
      <p:sp>
        <p:nvSpPr>
          <p:cNvPr id="16" name="Google Shape;83;p13">
            <a:extLst>
              <a:ext uri="{FF2B5EF4-FFF2-40B4-BE49-F238E27FC236}">
                <a16:creationId xmlns:a16="http://schemas.microsoft.com/office/drawing/2014/main" id="{6E4FED0A-B8C0-934D-BF43-7FB5C2C4A608}"/>
              </a:ext>
            </a:extLst>
          </p:cNvPr>
          <p:cNvSpPr txBox="1">
            <a:spLocks/>
          </p:cNvSpPr>
          <p:nvPr/>
        </p:nvSpPr>
        <p:spPr>
          <a:xfrm>
            <a:off x="3691027" y="3714750"/>
            <a:ext cx="2827607" cy="1125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Char char="▹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Char char="▸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Char char="⬩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⬞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■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●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■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>
              <a:buFont typeface="Source Sans Pro"/>
              <a:buNone/>
            </a:pPr>
            <a:r>
              <a:rPr lang="en-US" sz="1100" b="1" dirty="0"/>
              <a:t>Colloquialize</a:t>
            </a:r>
            <a:r>
              <a:rPr lang="en-US" sz="1100" dirty="0"/>
              <a:t>: </a:t>
            </a:r>
            <a:r>
              <a:rPr lang="en-US" sz="1000" dirty="0"/>
              <a:t>formal to informal: </a:t>
            </a:r>
          </a:p>
          <a:p>
            <a:pPr marL="0" indent="0">
              <a:buNone/>
            </a:pPr>
            <a:r>
              <a:rPr lang="en-US" sz="1100" dirty="0"/>
              <a:t>“he is” 	➔          “he’s”</a:t>
            </a:r>
          </a:p>
          <a:p>
            <a:pPr marL="0" indent="0">
              <a:buNone/>
            </a:pPr>
            <a:r>
              <a:rPr lang="en-US" sz="1100" dirty="0"/>
              <a:t>“do not” 	➔          “don’t”</a:t>
            </a:r>
          </a:p>
          <a:p>
            <a:pPr marL="0" indent="0">
              <a:buNone/>
            </a:pPr>
            <a:r>
              <a:rPr lang="en-US" sz="1100" dirty="0"/>
              <a:t>“one will” 	➔          “you’ll”</a:t>
            </a:r>
          </a:p>
          <a:p>
            <a:pPr marL="0" indent="0">
              <a:buNone/>
            </a:pPr>
            <a:endParaRPr lang="en-US" sz="1100" dirty="0"/>
          </a:p>
          <a:p>
            <a:pPr marL="0" indent="0">
              <a:buNone/>
            </a:pPr>
            <a:endParaRPr lang="en-US" sz="1100" dirty="0"/>
          </a:p>
          <a:p>
            <a:pPr marL="0" indent="0">
              <a:buFont typeface="Source Sans Pro"/>
              <a:buNone/>
            </a:pPr>
            <a:endParaRPr lang="en-US" sz="1100" dirty="0"/>
          </a:p>
          <a:p>
            <a:pPr marL="0" indent="0">
              <a:buFont typeface="Source Sans Pro"/>
              <a:buNone/>
            </a:pPr>
            <a:endParaRPr lang="en-US" sz="11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6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" grpId="0" uiExpand="1" build="p"/>
      <p:bldP spid="8" grpId="0"/>
      <p:bldP spid="9" grpId="0"/>
      <p:bldP spid="10" grpId="0"/>
      <p:bldP spid="11" grpId="0"/>
      <p:bldP spid="12" grpId="0"/>
      <p:bldP spid="13" grpId="0"/>
      <p:bldP spid="14" grpId="0"/>
      <p:bldP spid="1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31F5B35-C13D-5149-B19A-B4240140D1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6961" y="-118302"/>
            <a:ext cx="3925797" cy="5261802"/>
          </a:xfrm>
          <a:prstGeom prst="rect">
            <a:avLst/>
          </a:prstGeom>
        </p:spPr>
      </p:pic>
      <p:sp>
        <p:nvSpPr>
          <p:cNvPr id="92" name="Google Shape;92;p14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bg2"/>
                </a:solidFill>
              </a:rPr>
              <a:t>13</a:t>
            </a:fld>
            <a:endParaRPr dirty="0">
              <a:solidFill>
                <a:schemeClr val="bg2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4A1E4EC-32E8-E040-B6B7-81D209199B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425" y="5598"/>
            <a:ext cx="1991766" cy="2063426"/>
          </a:xfrm>
        </p:spPr>
        <p:txBody>
          <a:bodyPr/>
          <a:lstStyle/>
          <a:p>
            <a:r>
              <a:rPr lang="en-US" dirty="0"/>
              <a:t>Generate captions referring outside the image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2F67311-6B7E-5441-AE9F-306BEE891BD1}"/>
              </a:ext>
            </a:extLst>
          </p:cNvPr>
          <p:cNvSpPr/>
          <p:nvPr/>
        </p:nvSpPr>
        <p:spPr>
          <a:xfrm>
            <a:off x="835269" y="-55232"/>
            <a:ext cx="5577805" cy="25713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461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31F5B35-C13D-5149-B19A-B4240140D1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3855" y="-2046772"/>
            <a:ext cx="5136290" cy="6884243"/>
          </a:xfrm>
          <a:prstGeom prst="rect">
            <a:avLst/>
          </a:prstGeom>
        </p:spPr>
      </p:pic>
      <p:sp>
        <p:nvSpPr>
          <p:cNvPr id="7" name="Google Shape;92;p14">
            <a:extLst>
              <a:ext uri="{FF2B5EF4-FFF2-40B4-BE49-F238E27FC236}">
                <a16:creationId xmlns:a16="http://schemas.microsoft.com/office/drawing/2014/main" id="{F1524C07-9393-8648-B39D-61866571373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bg2"/>
                </a:solidFill>
              </a:rPr>
              <a:t>14</a:t>
            </a:fld>
            <a:endParaRPr dirty="0">
              <a:solidFill>
                <a:schemeClr val="bg2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CDCE861-4ABE-EE4D-BD94-4BB5D4422695}"/>
              </a:ext>
            </a:extLst>
          </p:cNvPr>
          <p:cNvSpPr/>
          <p:nvPr/>
        </p:nvSpPr>
        <p:spPr>
          <a:xfrm>
            <a:off x="1883044" y="-1171110"/>
            <a:ext cx="4530030" cy="25713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6524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31F5B35-C13D-5149-B19A-B4240140D1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832" y="-4966952"/>
            <a:ext cx="7543344" cy="10110452"/>
          </a:xfrm>
          <a:prstGeom prst="rect">
            <a:avLst/>
          </a:prstGeom>
        </p:spPr>
      </p:pic>
      <p:sp>
        <p:nvSpPr>
          <p:cNvPr id="7" name="Google Shape;92;p14">
            <a:extLst>
              <a:ext uri="{FF2B5EF4-FFF2-40B4-BE49-F238E27FC236}">
                <a16:creationId xmlns:a16="http://schemas.microsoft.com/office/drawing/2014/main" id="{F1524C07-9393-8648-B39D-61866571373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bg2"/>
                </a:solidFill>
              </a:rPr>
              <a:t>15</a:t>
            </a:fld>
            <a:endParaRPr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23974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>
            <a:spLocks noGrp="1"/>
          </p:cNvSpPr>
          <p:nvPr>
            <p:ph type="ctrTitle"/>
          </p:nvPr>
        </p:nvSpPr>
        <p:spPr>
          <a:xfrm>
            <a:off x="685799" y="1907659"/>
            <a:ext cx="8196944" cy="104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algorithm and its algorithms</a:t>
            </a:r>
            <a:endParaRPr dirty="0"/>
          </a:p>
        </p:txBody>
      </p:sp>
      <p:sp>
        <p:nvSpPr>
          <p:cNvPr id="99" name="Google Shape;99;p15"/>
          <p:cNvSpPr txBox="1">
            <a:spLocks noGrp="1"/>
          </p:cNvSpPr>
          <p:nvPr>
            <p:ph type="subTitle" idx="1"/>
          </p:nvPr>
        </p:nvSpPr>
        <p:spPr>
          <a:xfrm>
            <a:off x="685800" y="7557997"/>
            <a:ext cx="8458200" cy="6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Image</a:t>
            </a:r>
            <a:endParaRPr dirty="0"/>
          </a:p>
        </p:txBody>
      </p:sp>
      <p:sp>
        <p:nvSpPr>
          <p:cNvPr id="100" name="Google Shape;100;p15"/>
          <p:cNvSpPr txBox="1">
            <a:spLocks noGrp="1"/>
          </p:cNvSpPr>
          <p:nvPr>
            <p:ph type="sldNum" idx="12"/>
          </p:nvPr>
        </p:nvSpPr>
        <p:spPr>
          <a:xfrm>
            <a:off x="0" y="5143500"/>
            <a:ext cx="669600" cy="172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 dirty="0"/>
          </a:p>
        </p:txBody>
      </p:sp>
      <p:sp>
        <p:nvSpPr>
          <p:cNvPr id="5" name="Google Shape;99;p15">
            <a:extLst>
              <a:ext uri="{FF2B5EF4-FFF2-40B4-BE49-F238E27FC236}">
                <a16:creationId xmlns:a16="http://schemas.microsoft.com/office/drawing/2014/main" id="{E8A8C269-2312-B94D-8A3F-1BBA06782FA9}"/>
              </a:ext>
            </a:extLst>
          </p:cNvPr>
          <p:cNvSpPr txBox="1">
            <a:spLocks/>
          </p:cNvSpPr>
          <p:nvPr/>
        </p:nvSpPr>
        <p:spPr>
          <a:xfrm>
            <a:off x="685800" y="8137350"/>
            <a:ext cx="8458200" cy="6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/>
            <a:r>
              <a:rPr lang="en-US" dirty="0"/>
              <a:t>Text</a:t>
            </a:r>
          </a:p>
        </p:txBody>
      </p:sp>
      <p:sp>
        <p:nvSpPr>
          <p:cNvPr id="6" name="Google Shape;99;p15">
            <a:extLst>
              <a:ext uri="{FF2B5EF4-FFF2-40B4-BE49-F238E27FC236}">
                <a16:creationId xmlns:a16="http://schemas.microsoft.com/office/drawing/2014/main" id="{D8CD86B7-F6F8-C948-A61E-7CF26B468553}"/>
              </a:ext>
            </a:extLst>
          </p:cNvPr>
          <p:cNvSpPr txBox="1">
            <a:spLocks/>
          </p:cNvSpPr>
          <p:nvPr/>
        </p:nvSpPr>
        <p:spPr>
          <a:xfrm>
            <a:off x="685800" y="8648338"/>
            <a:ext cx="8458200" cy="6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/>
            <a:r>
              <a:rPr lang="en-US" dirty="0"/>
              <a:t>Presentation</a:t>
            </a:r>
          </a:p>
        </p:txBody>
      </p:sp>
      <p:sp>
        <p:nvSpPr>
          <p:cNvPr id="7" name="Google Shape;99;p15">
            <a:extLst>
              <a:ext uri="{FF2B5EF4-FFF2-40B4-BE49-F238E27FC236}">
                <a16:creationId xmlns:a16="http://schemas.microsoft.com/office/drawing/2014/main" id="{22ECF24A-C09A-E247-AD39-AB5583DFAD06}"/>
              </a:ext>
            </a:extLst>
          </p:cNvPr>
          <p:cNvSpPr txBox="1">
            <a:spLocks/>
          </p:cNvSpPr>
          <p:nvPr/>
        </p:nvSpPr>
        <p:spPr>
          <a:xfrm>
            <a:off x="685800" y="5368739"/>
            <a:ext cx="8458200" cy="6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/>
            <a:r>
              <a:rPr lang="en-US" dirty="0" err="1"/>
              <a:t>Streamlit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35668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164;p19">
            <a:extLst>
              <a:ext uri="{FF2B5EF4-FFF2-40B4-BE49-F238E27FC236}">
                <a16:creationId xmlns:a16="http://schemas.microsoft.com/office/drawing/2014/main" id="{034885D6-4A9D-544A-A0BB-62CBD36AE049}"/>
              </a:ext>
            </a:extLst>
          </p:cNvPr>
          <p:cNvSpPr txBox="1">
            <a:spLocks/>
          </p:cNvSpPr>
          <p:nvPr/>
        </p:nvSpPr>
        <p:spPr>
          <a:xfrm>
            <a:off x="2788920" y="3127248"/>
            <a:ext cx="634423" cy="23322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700" dirty="0"/>
              <a:t>screeching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1E27511-E1E4-1449-B4B8-1E4197B30FA2}"/>
              </a:ext>
            </a:extLst>
          </p:cNvPr>
          <p:cNvSpPr/>
          <p:nvPr/>
        </p:nvSpPr>
        <p:spPr>
          <a:xfrm>
            <a:off x="0" y="-337082"/>
            <a:ext cx="883138" cy="59475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0" name="moving phrases">
            <a:hlinkClick r:id="" action="ppaction://media"/>
            <a:extLst>
              <a:ext uri="{FF2B5EF4-FFF2-40B4-BE49-F238E27FC236}">
                <a16:creationId xmlns:a16="http://schemas.microsoft.com/office/drawing/2014/main" id="{E9DC8C32-BC85-FC45-B222-CC0A7D234F6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1861" t="2764" r="-1861" b="-2764"/>
          <a:stretch/>
        </p:blipFill>
        <p:spPr>
          <a:xfrm>
            <a:off x="4217952" y="-251945"/>
            <a:ext cx="2354326" cy="2464562"/>
          </a:xfrm>
          <a:prstGeom prst="rect">
            <a:avLst/>
          </a:prstGeom>
        </p:spPr>
      </p:pic>
      <p:pic>
        <p:nvPicPr>
          <p:cNvPr id="8" name="moving phrases">
            <a:hlinkClick r:id="" action="ppaction://media"/>
            <a:extLst>
              <a:ext uri="{FF2B5EF4-FFF2-40B4-BE49-F238E27FC236}">
                <a16:creationId xmlns:a16="http://schemas.microsoft.com/office/drawing/2014/main" id="{CEE19DD3-06F6-1040-9ECB-1AC11A94DDD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1861" t="2764" r="-1861" b="-2764"/>
          <a:stretch/>
        </p:blipFill>
        <p:spPr>
          <a:xfrm>
            <a:off x="4246978" y="2526811"/>
            <a:ext cx="2354326" cy="2464562"/>
          </a:xfrm>
          <a:prstGeom prst="rect">
            <a:avLst/>
          </a:prstGeom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ED1875F9-AD30-9E4A-9879-2EBA6D8A57E3}"/>
              </a:ext>
            </a:extLst>
          </p:cNvPr>
          <p:cNvSpPr/>
          <p:nvPr/>
        </p:nvSpPr>
        <p:spPr>
          <a:xfrm>
            <a:off x="3475670" y="823297"/>
            <a:ext cx="853589" cy="3502389"/>
          </a:xfrm>
          <a:prstGeom prst="rect">
            <a:avLst/>
          </a:prstGeom>
          <a:pattFill prst="ltHorz">
            <a:fgClr>
              <a:srgbClr val="99E2FB"/>
            </a:fgClr>
            <a:bgClr>
              <a:schemeClr val="bg1"/>
            </a:bgClr>
          </a:patt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>
                  <a:alpha val="8000"/>
                </a:schemeClr>
              </a:solidFill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075B07CF-FC25-5348-B36E-3FBFCD41315F}"/>
              </a:ext>
            </a:extLst>
          </p:cNvPr>
          <p:cNvSpPr/>
          <p:nvPr/>
        </p:nvSpPr>
        <p:spPr>
          <a:xfrm>
            <a:off x="3470232" y="-4896153"/>
            <a:ext cx="883962" cy="92467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Bent Arrow 5">
            <a:extLst>
              <a:ext uri="{FF2B5EF4-FFF2-40B4-BE49-F238E27FC236}">
                <a16:creationId xmlns:a16="http://schemas.microsoft.com/office/drawing/2014/main" id="{434E9168-2D21-CE4D-B615-64727B6E5BED}"/>
              </a:ext>
            </a:extLst>
          </p:cNvPr>
          <p:cNvSpPr/>
          <p:nvPr/>
        </p:nvSpPr>
        <p:spPr>
          <a:xfrm>
            <a:off x="1463040" y="990784"/>
            <a:ext cx="1260909" cy="1928920"/>
          </a:xfrm>
          <a:prstGeom prst="bentArrow">
            <a:avLst>
              <a:gd name="adj1" fmla="val 2086"/>
              <a:gd name="adj2" fmla="val 13235"/>
              <a:gd name="adj3" fmla="val 0"/>
              <a:gd name="adj4" fmla="val 43750"/>
            </a:avLst>
          </a:prstGeom>
          <a:solidFill>
            <a:srgbClr val="0CB8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9" name="Curved Connector 8">
            <a:extLst>
              <a:ext uri="{FF2B5EF4-FFF2-40B4-BE49-F238E27FC236}">
                <a16:creationId xmlns:a16="http://schemas.microsoft.com/office/drawing/2014/main" id="{0D551AE2-BD14-E84C-A09F-D85E95136F15}"/>
              </a:ext>
            </a:extLst>
          </p:cNvPr>
          <p:cNvCxnSpPr/>
          <p:nvPr/>
        </p:nvCxnSpPr>
        <p:spPr>
          <a:xfrm flipV="1">
            <a:off x="4021067" y="-1308410"/>
            <a:ext cx="676507" cy="520390"/>
          </a:xfrm>
          <a:prstGeom prst="curvedConnector3">
            <a:avLst>
              <a:gd name="adj1" fmla="val 5219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6F5D4BA-2F13-4C4A-8497-A34552C5F020}"/>
              </a:ext>
            </a:extLst>
          </p:cNvPr>
          <p:cNvCxnSpPr>
            <a:cxnSpLocks/>
          </p:cNvCxnSpPr>
          <p:nvPr/>
        </p:nvCxnSpPr>
        <p:spPr>
          <a:xfrm flipH="1" flipV="1">
            <a:off x="1255908" y="2569464"/>
            <a:ext cx="1463040" cy="7900"/>
          </a:xfrm>
          <a:prstGeom prst="line">
            <a:avLst/>
          </a:prstGeom>
          <a:ln w="25400">
            <a:solidFill>
              <a:srgbClr val="0CB8C5"/>
            </a:solidFill>
            <a:head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Bent Arrow 47">
            <a:extLst>
              <a:ext uri="{FF2B5EF4-FFF2-40B4-BE49-F238E27FC236}">
                <a16:creationId xmlns:a16="http://schemas.microsoft.com/office/drawing/2014/main" id="{62771030-2720-9340-8EED-C79892631DF6}"/>
              </a:ext>
            </a:extLst>
          </p:cNvPr>
          <p:cNvSpPr/>
          <p:nvPr/>
        </p:nvSpPr>
        <p:spPr>
          <a:xfrm>
            <a:off x="1462062" y="1774485"/>
            <a:ext cx="1249194" cy="550127"/>
          </a:xfrm>
          <a:prstGeom prst="bentArrow">
            <a:avLst>
              <a:gd name="adj1" fmla="val 3962"/>
              <a:gd name="adj2" fmla="val 13235"/>
              <a:gd name="adj3" fmla="val 0"/>
              <a:gd name="adj4" fmla="val 43750"/>
            </a:avLst>
          </a:prstGeom>
          <a:solidFill>
            <a:srgbClr val="0CB8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8" name="Google Shape;164;p19">
            <a:extLst>
              <a:ext uri="{FF2B5EF4-FFF2-40B4-BE49-F238E27FC236}">
                <a16:creationId xmlns:a16="http://schemas.microsoft.com/office/drawing/2014/main" id="{9C3F6294-FA1F-D043-A165-AE9BAD49B59D}"/>
              </a:ext>
            </a:extLst>
          </p:cNvPr>
          <p:cNvSpPr txBox="1">
            <a:spLocks/>
          </p:cNvSpPr>
          <p:nvPr/>
        </p:nvSpPr>
        <p:spPr>
          <a:xfrm>
            <a:off x="2776497" y="1708331"/>
            <a:ext cx="310400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hoots</a:t>
            </a:r>
          </a:p>
        </p:txBody>
      </p:sp>
      <p:sp>
        <p:nvSpPr>
          <p:cNvPr id="57" name="Google Shape;164;p19">
            <a:extLst>
              <a:ext uri="{FF2B5EF4-FFF2-40B4-BE49-F238E27FC236}">
                <a16:creationId xmlns:a16="http://schemas.microsoft.com/office/drawing/2014/main" id="{647DB842-2928-F741-8460-A1191EC6763E}"/>
              </a:ext>
            </a:extLst>
          </p:cNvPr>
          <p:cNvSpPr txBox="1">
            <a:spLocks/>
          </p:cNvSpPr>
          <p:nvPr/>
        </p:nvSpPr>
        <p:spPr>
          <a:xfrm>
            <a:off x="2773321" y="3118104"/>
            <a:ext cx="544754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spc="-40" dirty="0"/>
              <a:t>screeching</a:t>
            </a:r>
          </a:p>
        </p:txBody>
      </p:sp>
      <p:sp>
        <p:nvSpPr>
          <p:cNvPr id="59" name="Google Shape;164;p19">
            <a:extLst>
              <a:ext uri="{FF2B5EF4-FFF2-40B4-BE49-F238E27FC236}">
                <a16:creationId xmlns:a16="http://schemas.microsoft.com/office/drawing/2014/main" id="{7668DBDF-8CB6-3E44-B4DA-6DECC9685F37}"/>
              </a:ext>
            </a:extLst>
          </p:cNvPr>
          <p:cNvSpPr txBox="1">
            <a:spLocks/>
          </p:cNvSpPr>
          <p:nvPr/>
        </p:nvSpPr>
        <p:spPr>
          <a:xfrm>
            <a:off x="2776496" y="1010739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stump</a:t>
            </a:r>
          </a:p>
        </p:txBody>
      </p:sp>
      <p:sp>
        <p:nvSpPr>
          <p:cNvPr id="60" name="Google Shape;164;p19">
            <a:extLst>
              <a:ext uri="{FF2B5EF4-FFF2-40B4-BE49-F238E27FC236}">
                <a16:creationId xmlns:a16="http://schemas.microsoft.com/office/drawing/2014/main" id="{B54EE627-1054-E746-B981-17239BC82571}"/>
              </a:ext>
            </a:extLst>
          </p:cNvPr>
          <p:cNvSpPr txBox="1">
            <a:spLocks/>
          </p:cNvSpPr>
          <p:nvPr/>
        </p:nvSpPr>
        <p:spPr>
          <a:xfrm>
            <a:off x="2776496" y="3823444"/>
            <a:ext cx="550119" cy="23322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chasing</a:t>
            </a:r>
          </a:p>
        </p:txBody>
      </p:sp>
      <p:sp>
        <p:nvSpPr>
          <p:cNvPr id="61" name="Google Shape;164;p19">
            <a:extLst>
              <a:ext uri="{FF2B5EF4-FFF2-40B4-BE49-F238E27FC236}">
                <a16:creationId xmlns:a16="http://schemas.microsoft.com/office/drawing/2014/main" id="{E8991645-59EC-FF4A-93DC-AED0A24ACA63}"/>
              </a:ext>
            </a:extLst>
          </p:cNvPr>
          <p:cNvSpPr txBox="1">
            <a:spLocks/>
          </p:cNvSpPr>
          <p:nvPr/>
        </p:nvSpPr>
        <p:spPr>
          <a:xfrm>
            <a:off x="2776497" y="2429860"/>
            <a:ext cx="230540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b="1" dirty="0"/>
              <a:t>owl</a:t>
            </a:r>
          </a:p>
        </p:txBody>
      </p:sp>
      <p:sp>
        <p:nvSpPr>
          <p:cNvPr id="76" name="Bent Arrow 75">
            <a:extLst>
              <a:ext uri="{FF2B5EF4-FFF2-40B4-BE49-F238E27FC236}">
                <a16:creationId xmlns:a16="http://schemas.microsoft.com/office/drawing/2014/main" id="{B767712B-26CC-7443-A224-4D163D3B8542}"/>
              </a:ext>
            </a:extLst>
          </p:cNvPr>
          <p:cNvSpPr/>
          <p:nvPr/>
        </p:nvSpPr>
        <p:spPr>
          <a:xfrm flipV="1">
            <a:off x="1462063" y="2092662"/>
            <a:ext cx="1249194" cy="2047282"/>
          </a:xfrm>
          <a:prstGeom prst="bentArrow">
            <a:avLst>
              <a:gd name="adj1" fmla="val 2269"/>
              <a:gd name="adj2" fmla="val 13235"/>
              <a:gd name="adj3" fmla="val 0"/>
              <a:gd name="adj4" fmla="val 43750"/>
            </a:avLst>
          </a:prstGeom>
          <a:solidFill>
            <a:srgbClr val="0CB8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7" name="Bent Arrow 76">
            <a:extLst>
              <a:ext uri="{FF2B5EF4-FFF2-40B4-BE49-F238E27FC236}">
                <a16:creationId xmlns:a16="http://schemas.microsoft.com/office/drawing/2014/main" id="{99568ACF-8F43-CE45-8AFB-BBFEDCE8C1A2}"/>
              </a:ext>
            </a:extLst>
          </p:cNvPr>
          <p:cNvSpPr/>
          <p:nvPr/>
        </p:nvSpPr>
        <p:spPr>
          <a:xfrm flipV="1">
            <a:off x="1462063" y="2786488"/>
            <a:ext cx="1265166" cy="550127"/>
          </a:xfrm>
          <a:prstGeom prst="bentArrow">
            <a:avLst>
              <a:gd name="adj1" fmla="val 5014"/>
              <a:gd name="adj2" fmla="val 13235"/>
              <a:gd name="adj3" fmla="val 0"/>
              <a:gd name="adj4" fmla="val 43750"/>
            </a:avLst>
          </a:prstGeom>
          <a:solidFill>
            <a:srgbClr val="0CB8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2385CC3B-80A5-FC40-87A0-CB2BD573C2AF}"/>
              </a:ext>
            </a:extLst>
          </p:cNvPr>
          <p:cNvCxnSpPr>
            <a:cxnSpLocks/>
          </p:cNvCxnSpPr>
          <p:nvPr/>
        </p:nvCxnSpPr>
        <p:spPr>
          <a:xfrm flipH="1">
            <a:off x="3429517" y="-682555"/>
            <a:ext cx="960120" cy="0"/>
          </a:xfrm>
          <a:prstGeom prst="line">
            <a:avLst/>
          </a:prstGeom>
          <a:ln w="25400">
            <a:solidFill>
              <a:srgbClr val="0CB8C5"/>
            </a:solidFill>
            <a:head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E33A51C3-A10A-D54D-B20B-46861265DB37}"/>
              </a:ext>
            </a:extLst>
          </p:cNvPr>
          <p:cNvCxnSpPr>
            <a:cxnSpLocks/>
          </p:cNvCxnSpPr>
          <p:nvPr/>
        </p:nvCxnSpPr>
        <p:spPr>
          <a:xfrm flipH="1">
            <a:off x="3429517" y="-585336"/>
            <a:ext cx="960120" cy="0"/>
          </a:xfrm>
          <a:prstGeom prst="line">
            <a:avLst/>
          </a:prstGeom>
          <a:ln w="25400">
            <a:solidFill>
              <a:srgbClr val="0CB8C5"/>
            </a:solidFill>
            <a:head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77B39A43-E305-D345-B3ED-28CEEBC59D67}"/>
              </a:ext>
            </a:extLst>
          </p:cNvPr>
          <p:cNvCxnSpPr>
            <a:cxnSpLocks/>
          </p:cNvCxnSpPr>
          <p:nvPr/>
        </p:nvCxnSpPr>
        <p:spPr>
          <a:xfrm flipH="1">
            <a:off x="3429517" y="-488117"/>
            <a:ext cx="960120" cy="0"/>
          </a:xfrm>
          <a:prstGeom prst="line">
            <a:avLst/>
          </a:prstGeom>
          <a:ln w="25400">
            <a:solidFill>
              <a:srgbClr val="0CB8C5"/>
            </a:solidFill>
            <a:head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6F9C87C2-C3E3-3747-8771-3E2A7EEBB275}"/>
              </a:ext>
            </a:extLst>
          </p:cNvPr>
          <p:cNvCxnSpPr>
            <a:cxnSpLocks/>
          </p:cNvCxnSpPr>
          <p:nvPr/>
        </p:nvCxnSpPr>
        <p:spPr>
          <a:xfrm flipH="1">
            <a:off x="3429517" y="-293679"/>
            <a:ext cx="960120" cy="0"/>
          </a:xfrm>
          <a:prstGeom prst="line">
            <a:avLst/>
          </a:prstGeom>
          <a:ln w="25400">
            <a:solidFill>
              <a:srgbClr val="0CB8C5"/>
            </a:solidFill>
            <a:head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00A25065-A46A-C245-AE20-566F97F2A6BF}"/>
              </a:ext>
            </a:extLst>
          </p:cNvPr>
          <p:cNvCxnSpPr>
            <a:cxnSpLocks/>
          </p:cNvCxnSpPr>
          <p:nvPr/>
        </p:nvCxnSpPr>
        <p:spPr>
          <a:xfrm flipH="1">
            <a:off x="3429517" y="-196460"/>
            <a:ext cx="960120" cy="0"/>
          </a:xfrm>
          <a:prstGeom prst="line">
            <a:avLst/>
          </a:prstGeom>
          <a:ln w="25400">
            <a:solidFill>
              <a:srgbClr val="0CB8C5"/>
            </a:solidFill>
            <a:head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F0BF46F2-09F2-B24F-A52E-BDF2A633A04A}"/>
              </a:ext>
            </a:extLst>
          </p:cNvPr>
          <p:cNvCxnSpPr>
            <a:cxnSpLocks/>
          </p:cNvCxnSpPr>
          <p:nvPr/>
        </p:nvCxnSpPr>
        <p:spPr>
          <a:xfrm flipH="1">
            <a:off x="3437332" y="-138320"/>
            <a:ext cx="960120" cy="0"/>
          </a:xfrm>
          <a:prstGeom prst="line">
            <a:avLst/>
          </a:prstGeom>
          <a:ln w="25400">
            <a:solidFill>
              <a:srgbClr val="0CB8C5"/>
            </a:solidFill>
            <a:head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69989C58-1D1B-9847-AD8E-A5537B414737}"/>
              </a:ext>
            </a:extLst>
          </p:cNvPr>
          <p:cNvGrpSpPr/>
          <p:nvPr/>
        </p:nvGrpSpPr>
        <p:grpSpPr>
          <a:xfrm>
            <a:off x="3272658" y="2246985"/>
            <a:ext cx="177603" cy="641166"/>
            <a:chOff x="2170289" y="377826"/>
            <a:chExt cx="321351" cy="641166"/>
          </a:xfrm>
        </p:grpSpPr>
        <p:sp>
          <p:nvSpPr>
            <p:cNvPr id="112" name="Bent Arrow 111">
              <a:extLst>
                <a:ext uri="{FF2B5EF4-FFF2-40B4-BE49-F238E27FC236}">
                  <a16:creationId xmlns:a16="http://schemas.microsoft.com/office/drawing/2014/main" id="{0ACA51B5-3582-1046-9CD9-A2D9B5E7AC1A}"/>
                </a:ext>
              </a:extLst>
            </p:cNvPr>
            <p:cNvSpPr/>
            <p:nvPr/>
          </p:nvSpPr>
          <p:spPr>
            <a:xfrm>
              <a:off x="2170289" y="377826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3" name="Bent Arrow 112">
              <a:extLst>
                <a:ext uri="{FF2B5EF4-FFF2-40B4-BE49-F238E27FC236}">
                  <a16:creationId xmlns:a16="http://schemas.microsoft.com/office/drawing/2014/main" id="{1EE5CEFE-07C1-FD40-9FFF-33C15A6FEFC2}"/>
                </a:ext>
              </a:extLst>
            </p:cNvPr>
            <p:cNvSpPr/>
            <p:nvPr/>
          </p:nvSpPr>
          <p:spPr>
            <a:xfrm flipV="1">
              <a:off x="2170289" y="683475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4" name="Bent Arrow 113">
              <a:extLst>
                <a:ext uri="{FF2B5EF4-FFF2-40B4-BE49-F238E27FC236}">
                  <a16:creationId xmlns:a16="http://schemas.microsoft.com/office/drawing/2014/main" id="{7A16F454-3BB7-8B45-8BC5-132DA8EBAE4B}"/>
                </a:ext>
              </a:extLst>
            </p:cNvPr>
            <p:cNvSpPr/>
            <p:nvPr/>
          </p:nvSpPr>
          <p:spPr>
            <a:xfrm>
              <a:off x="2170289" y="474420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5" name="Bent Arrow 114">
              <a:extLst>
                <a:ext uri="{FF2B5EF4-FFF2-40B4-BE49-F238E27FC236}">
                  <a16:creationId xmlns:a16="http://schemas.microsoft.com/office/drawing/2014/main" id="{D90C8F52-3CE0-114A-B507-BB857BE6EB27}"/>
                </a:ext>
              </a:extLst>
            </p:cNvPr>
            <p:cNvSpPr/>
            <p:nvPr/>
          </p:nvSpPr>
          <p:spPr>
            <a:xfrm flipV="1">
              <a:off x="2170289" y="586557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6" name="Bent Arrow 115">
              <a:extLst>
                <a:ext uri="{FF2B5EF4-FFF2-40B4-BE49-F238E27FC236}">
                  <a16:creationId xmlns:a16="http://schemas.microsoft.com/office/drawing/2014/main" id="{B039E8DC-2433-264C-B24A-BA07170A9926}"/>
                </a:ext>
              </a:extLst>
            </p:cNvPr>
            <p:cNvSpPr/>
            <p:nvPr/>
          </p:nvSpPr>
          <p:spPr>
            <a:xfrm>
              <a:off x="2170289" y="582564"/>
              <a:ext cx="319668" cy="263955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7" name="Bent Arrow 116">
              <a:extLst>
                <a:ext uri="{FF2B5EF4-FFF2-40B4-BE49-F238E27FC236}">
                  <a16:creationId xmlns:a16="http://schemas.microsoft.com/office/drawing/2014/main" id="{4332FBC0-5F12-B345-B13E-5FCAAE1BCE3E}"/>
                </a:ext>
              </a:extLst>
            </p:cNvPr>
            <p:cNvSpPr/>
            <p:nvPr/>
          </p:nvSpPr>
          <p:spPr>
            <a:xfrm flipV="1">
              <a:off x="2170289" y="490392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D5E0D43F-B6C0-3A45-9BBA-8DFDDB070F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79407" y="703020"/>
              <a:ext cx="312233" cy="0"/>
            </a:xfrm>
            <a:prstGeom prst="line">
              <a:avLst/>
            </a:prstGeom>
            <a:ln w="12700">
              <a:solidFill>
                <a:srgbClr val="0CB8C5"/>
              </a:solidFill>
              <a:head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66" name="Picture 165">
            <a:extLst>
              <a:ext uri="{FF2B5EF4-FFF2-40B4-BE49-F238E27FC236}">
                <a16:creationId xmlns:a16="http://schemas.microsoft.com/office/drawing/2014/main" id="{0948F603-C96B-224A-B0E0-B5638A839A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81456" y="2224717"/>
            <a:ext cx="631547" cy="629920"/>
          </a:xfrm>
          <a:prstGeom prst="rect">
            <a:avLst/>
          </a:prstGeom>
        </p:spPr>
      </p:pic>
      <p:sp>
        <p:nvSpPr>
          <p:cNvPr id="193" name="Google Shape;164;p19">
            <a:extLst>
              <a:ext uri="{FF2B5EF4-FFF2-40B4-BE49-F238E27FC236}">
                <a16:creationId xmlns:a16="http://schemas.microsoft.com/office/drawing/2014/main" id="{411937F7-27A5-9943-AB5A-35F5DE285258}"/>
              </a:ext>
            </a:extLst>
          </p:cNvPr>
          <p:cNvSpPr txBox="1">
            <a:spLocks/>
          </p:cNvSpPr>
          <p:nvPr/>
        </p:nvSpPr>
        <p:spPr>
          <a:xfrm>
            <a:off x="3481870" y="3015134"/>
            <a:ext cx="76808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scratching</a:t>
            </a:r>
          </a:p>
        </p:txBody>
      </p:sp>
      <p:sp>
        <p:nvSpPr>
          <p:cNvPr id="207" name="Google Shape;164;p19">
            <a:extLst>
              <a:ext uri="{FF2B5EF4-FFF2-40B4-BE49-F238E27FC236}">
                <a16:creationId xmlns:a16="http://schemas.microsoft.com/office/drawing/2014/main" id="{3009A626-4AA0-C441-8062-81071A41429F}"/>
              </a:ext>
            </a:extLst>
          </p:cNvPr>
          <p:cNvSpPr txBox="1">
            <a:spLocks/>
          </p:cNvSpPr>
          <p:nvPr/>
        </p:nvSpPr>
        <p:spPr>
          <a:xfrm>
            <a:off x="8435258" y="2835533"/>
            <a:ext cx="478971" cy="23322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600" dirty="0"/>
              <a:t>to the choir</a:t>
            </a:r>
          </a:p>
        </p:txBody>
      </p:sp>
      <p:sp>
        <p:nvSpPr>
          <p:cNvPr id="208" name="Google Shape;164;p19">
            <a:extLst>
              <a:ext uri="{FF2B5EF4-FFF2-40B4-BE49-F238E27FC236}">
                <a16:creationId xmlns:a16="http://schemas.microsoft.com/office/drawing/2014/main" id="{B2B61D44-9F1D-DB4F-8612-25331FD15515}"/>
              </a:ext>
            </a:extLst>
          </p:cNvPr>
          <p:cNvSpPr txBox="1">
            <a:spLocks/>
          </p:cNvSpPr>
          <p:nvPr/>
        </p:nvSpPr>
        <p:spPr>
          <a:xfrm>
            <a:off x="8059418" y="2834318"/>
            <a:ext cx="389709" cy="23322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600" dirty="0"/>
              <a:t>Preaching</a:t>
            </a:r>
          </a:p>
        </p:txBody>
      </p:sp>
      <p:sp>
        <p:nvSpPr>
          <p:cNvPr id="212" name="Google Shape;164;p19">
            <a:extLst>
              <a:ext uri="{FF2B5EF4-FFF2-40B4-BE49-F238E27FC236}">
                <a16:creationId xmlns:a16="http://schemas.microsoft.com/office/drawing/2014/main" id="{D2BA6693-252A-3A47-8F93-AA74BED0B0E6}"/>
              </a:ext>
            </a:extLst>
          </p:cNvPr>
          <p:cNvSpPr txBox="1">
            <a:spLocks/>
          </p:cNvSpPr>
          <p:nvPr/>
        </p:nvSpPr>
        <p:spPr>
          <a:xfrm>
            <a:off x="8021318" y="2832100"/>
            <a:ext cx="389709" cy="23322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600" dirty="0"/>
              <a:t>Screeching</a:t>
            </a:r>
          </a:p>
        </p:txBody>
      </p:sp>
      <p:sp>
        <p:nvSpPr>
          <p:cNvPr id="253" name="Rectangle 252">
            <a:extLst>
              <a:ext uri="{FF2B5EF4-FFF2-40B4-BE49-F238E27FC236}">
                <a16:creationId xmlns:a16="http://schemas.microsoft.com/office/drawing/2014/main" id="{77B2B1B1-ADF8-2845-A100-282794C44747}"/>
              </a:ext>
            </a:extLst>
          </p:cNvPr>
          <p:cNvSpPr/>
          <p:nvPr/>
        </p:nvSpPr>
        <p:spPr>
          <a:xfrm>
            <a:off x="3464588" y="2227812"/>
            <a:ext cx="893618" cy="6761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40ED4F1-FF29-3842-A924-461147DDB6D5}"/>
              </a:ext>
            </a:extLst>
          </p:cNvPr>
          <p:cNvGrpSpPr/>
          <p:nvPr/>
        </p:nvGrpSpPr>
        <p:grpSpPr>
          <a:xfrm>
            <a:off x="3272658" y="841015"/>
            <a:ext cx="177603" cy="653145"/>
            <a:chOff x="2170289" y="377826"/>
            <a:chExt cx="321351" cy="653145"/>
          </a:xfrm>
        </p:grpSpPr>
        <p:sp>
          <p:nvSpPr>
            <p:cNvPr id="84" name="Bent Arrow 83">
              <a:extLst>
                <a:ext uri="{FF2B5EF4-FFF2-40B4-BE49-F238E27FC236}">
                  <a16:creationId xmlns:a16="http://schemas.microsoft.com/office/drawing/2014/main" id="{CBBA9EB9-7BF2-2D4C-87DB-512EC093DEB4}"/>
                </a:ext>
              </a:extLst>
            </p:cNvPr>
            <p:cNvSpPr/>
            <p:nvPr/>
          </p:nvSpPr>
          <p:spPr>
            <a:xfrm>
              <a:off x="2170289" y="377826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5" name="Bent Arrow 84">
              <a:extLst>
                <a:ext uri="{FF2B5EF4-FFF2-40B4-BE49-F238E27FC236}">
                  <a16:creationId xmlns:a16="http://schemas.microsoft.com/office/drawing/2014/main" id="{69D0902E-ED74-BE4F-9760-F2ECF3C0088C}"/>
                </a:ext>
              </a:extLst>
            </p:cNvPr>
            <p:cNvSpPr/>
            <p:nvPr/>
          </p:nvSpPr>
          <p:spPr>
            <a:xfrm flipV="1">
              <a:off x="2170289" y="695454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6" name="Bent Arrow 85">
              <a:extLst>
                <a:ext uri="{FF2B5EF4-FFF2-40B4-BE49-F238E27FC236}">
                  <a16:creationId xmlns:a16="http://schemas.microsoft.com/office/drawing/2014/main" id="{C074F834-B9C3-B248-A7DD-73D2304A8D9A}"/>
                </a:ext>
              </a:extLst>
            </p:cNvPr>
            <p:cNvSpPr/>
            <p:nvPr/>
          </p:nvSpPr>
          <p:spPr>
            <a:xfrm>
              <a:off x="2170289" y="474420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7" name="Bent Arrow 86">
              <a:extLst>
                <a:ext uri="{FF2B5EF4-FFF2-40B4-BE49-F238E27FC236}">
                  <a16:creationId xmlns:a16="http://schemas.microsoft.com/office/drawing/2014/main" id="{2BB50B87-186E-4D43-9658-F3ED3A722453}"/>
                </a:ext>
              </a:extLst>
            </p:cNvPr>
            <p:cNvSpPr/>
            <p:nvPr/>
          </p:nvSpPr>
          <p:spPr>
            <a:xfrm flipV="1">
              <a:off x="2170289" y="598536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8" name="Bent Arrow 87">
              <a:extLst>
                <a:ext uri="{FF2B5EF4-FFF2-40B4-BE49-F238E27FC236}">
                  <a16:creationId xmlns:a16="http://schemas.microsoft.com/office/drawing/2014/main" id="{B9136E87-4269-AD41-BE2E-4376C5AF5754}"/>
                </a:ext>
              </a:extLst>
            </p:cNvPr>
            <p:cNvSpPr/>
            <p:nvPr/>
          </p:nvSpPr>
          <p:spPr>
            <a:xfrm>
              <a:off x="2170289" y="574578"/>
              <a:ext cx="319669" cy="263955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9" name="Bent Arrow 88">
              <a:extLst>
                <a:ext uri="{FF2B5EF4-FFF2-40B4-BE49-F238E27FC236}">
                  <a16:creationId xmlns:a16="http://schemas.microsoft.com/office/drawing/2014/main" id="{057065D7-DA14-CD4D-AC6A-E11A013D71E9}"/>
                </a:ext>
              </a:extLst>
            </p:cNvPr>
            <p:cNvSpPr/>
            <p:nvPr/>
          </p:nvSpPr>
          <p:spPr>
            <a:xfrm flipV="1">
              <a:off x="2170289" y="498378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B26D170A-756A-1E4D-B3E4-2D04199656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79407" y="703020"/>
              <a:ext cx="312233" cy="0"/>
            </a:xfrm>
            <a:prstGeom prst="line">
              <a:avLst/>
            </a:prstGeom>
            <a:ln w="12700">
              <a:solidFill>
                <a:srgbClr val="0CB8C5"/>
              </a:solidFill>
              <a:head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EBAE03C2-6B93-7A44-906C-9FB80FF1CAF0}"/>
              </a:ext>
            </a:extLst>
          </p:cNvPr>
          <p:cNvGrpSpPr/>
          <p:nvPr/>
        </p:nvGrpSpPr>
        <p:grpSpPr>
          <a:xfrm>
            <a:off x="3272658" y="1540222"/>
            <a:ext cx="177603" cy="661131"/>
            <a:chOff x="2170289" y="377826"/>
            <a:chExt cx="321351" cy="661131"/>
          </a:xfrm>
        </p:grpSpPr>
        <p:sp>
          <p:nvSpPr>
            <p:cNvPr id="104" name="Bent Arrow 103">
              <a:extLst>
                <a:ext uri="{FF2B5EF4-FFF2-40B4-BE49-F238E27FC236}">
                  <a16:creationId xmlns:a16="http://schemas.microsoft.com/office/drawing/2014/main" id="{77B9C1C2-E62F-764A-9B38-6C9712E5E95A}"/>
                </a:ext>
              </a:extLst>
            </p:cNvPr>
            <p:cNvSpPr/>
            <p:nvPr/>
          </p:nvSpPr>
          <p:spPr>
            <a:xfrm>
              <a:off x="2170289" y="377826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5" name="Bent Arrow 104">
              <a:extLst>
                <a:ext uri="{FF2B5EF4-FFF2-40B4-BE49-F238E27FC236}">
                  <a16:creationId xmlns:a16="http://schemas.microsoft.com/office/drawing/2014/main" id="{62BFE523-8A70-1D43-B227-C839DBE77822}"/>
                </a:ext>
              </a:extLst>
            </p:cNvPr>
            <p:cNvSpPr/>
            <p:nvPr/>
          </p:nvSpPr>
          <p:spPr>
            <a:xfrm flipV="1">
              <a:off x="2170289" y="703440"/>
              <a:ext cx="319669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6" name="Bent Arrow 105">
              <a:extLst>
                <a:ext uri="{FF2B5EF4-FFF2-40B4-BE49-F238E27FC236}">
                  <a16:creationId xmlns:a16="http://schemas.microsoft.com/office/drawing/2014/main" id="{5D3B6ACA-DDD3-124B-87A5-182F174B2FCC}"/>
                </a:ext>
              </a:extLst>
            </p:cNvPr>
            <p:cNvSpPr/>
            <p:nvPr/>
          </p:nvSpPr>
          <p:spPr>
            <a:xfrm>
              <a:off x="2170289" y="474420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7" name="Bent Arrow 106">
              <a:extLst>
                <a:ext uri="{FF2B5EF4-FFF2-40B4-BE49-F238E27FC236}">
                  <a16:creationId xmlns:a16="http://schemas.microsoft.com/office/drawing/2014/main" id="{248AEBD3-FC48-034D-B7BB-D6CE6A79D8D0}"/>
                </a:ext>
              </a:extLst>
            </p:cNvPr>
            <p:cNvSpPr/>
            <p:nvPr/>
          </p:nvSpPr>
          <p:spPr>
            <a:xfrm flipV="1">
              <a:off x="2170289" y="606522"/>
              <a:ext cx="319669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8" name="Bent Arrow 107">
              <a:extLst>
                <a:ext uri="{FF2B5EF4-FFF2-40B4-BE49-F238E27FC236}">
                  <a16:creationId xmlns:a16="http://schemas.microsoft.com/office/drawing/2014/main" id="{0AEB0B47-DD49-E74D-A329-7FA0FDC15B04}"/>
                </a:ext>
              </a:extLst>
            </p:cNvPr>
            <p:cNvSpPr/>
            <p:nvPr/>
          </p:nvSpPr>
          <p:spPr>
            <a:xfrm>
              <a:off x="2170289" y="582564"/>
              <a:ext cx="319668" cy="263955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9" name="Bent Arrow 108">
              <a:extLst>
                <a:ext uri="{FF2B5EF4-FFF2-40B4-BE49-F238E27FC236}">
                  <a16:creationId xmlns:a16="http://schemas.microsoft.com/office/drawing/2014/main" id="{1A08D6CC-DE15-8B4A-AFAA-4AAE9374E346}"/>
                </a:ext>
              </a:extLst>
            </p:cNvPr>
            <p:cNvSpPr/>
            <p:nvPr/>
          </p:nvSpPr>
          <p:spPr>
            <a:xfrm flipV="1">
              <a:off x="2170289" y="502371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300A4742-D144-7841-A8B8-4C4E684B18A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79407" y="703020"/>
              <a:ext cx="312233" cy="0"/>
            </a:xfrm>
            <a:prstGeom prst="line">
              <a:avLst/>
            </a:prstGeom>
            <a:ln w="12700">
              <a:solidFill>
                <a:srgbClr val="0CB8C5"/>
              </a:solidFill>
              <a:head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BE0CC308-20DC-0045-8D38-39A8C6F7E19C}"/>
              </a:ext>
            </a:extLst>
          </p:cNvPr>
          <p:cNvGrpSpPr/>
          <p:nvPr/>
        </p:nvGrpSpPr>
        <p:grpSpPr>
          <a:xfrm>
            <a:off x="3272658" y="2933784"/>
            <a:ext cx="177603" cy="661131"/>
            <a:chOff x="2170289" y="377826"/>
            <a:chExt cx="321351" cy="661131"/>
          </a:xfrm>
        </p:grpSpPr>
        <p:sp>
          <p:nvSpPr>
            <p:cNvPr id="121" name="Bent Arrow 120">
              <a:extLst>
                <a:ext uri="{FF2B5EF4-FFF2-40B4-BE49-F238E27FC236}">
                  <a16:creationId xmlns:a16="http://schemas.microsoft.com/office/drawing/2014/main" id="{E0E55D69-3CBA-3A41-9AAD-8D61B4CAAB15}"/>
                </a:ext>
              </a:extLst>
            </p:cNvPr>
            <p:cNvSpPr/>
            <p:nvPr/>
          </p:nvSpPr>
          <p:spPr>
            <a:xfrm>
              <a:off x="2170289" y="377826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2" name="Bent Arrow 121">
              <a:extLst>
                <a:ext uri="{FF2B5EF4-FFF2-40B4-BE49-F238E27FC236}">
                  <a16:creationId xmlns:a16="http://schemas.microsoft.com/office/drawing/2014/main" id="{39DFAB7D-B858-DD48-89CE-81C804FFF450}"/>
                </a:ext>
              </a:extLst>
            </p:cNvPr>
            <p:cNvSpPr/>
            <p:nvPr/>
          </p:nvSpPr>
          <p:spPr>
            <a:xfrm flipV="1">
              <a:off x="2170289" y="703440"/>
              <a:ext cx="319669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3" name="Bent Arrow 122">
              <a:extLst>
                <a:ext uri="{FF2B5EF4-FFF2-40B4-BE49-F238E27FC236}">
                  <a16:creationId xmlns:a16="http://schemas.microsoft.com/office/drawing/2014/main" id="{75E7C570-D9EF-BA4C-8422-89DCEA5386CF}"/>
                </a:ext>
              </a:extLst>
            </p:cNvPr>
            <p:cNvSpPr/>
            <p:nvPr/>
          </p:nvSpPr>
          <p:spPr>
            <a:xfrm>
              <a:off x="2170289" y="474420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4" name="Bent Arrow 123">
              <a:extLst>
                <a:ext uri="{FF2B5EF4-FFF2-40B4-BE49-F238E27FC236}">
                  <a16:creationId xmlns:a16="http://schemas.microsoft.com/office/drawing/2014/main" id="{120682AB-0896-DD41-B9F3-1EC9AC6E29B2}"/>
                </a:ext>
              </a:extLst>
            </p:cNvPr>
            <p:cNvSpPr/>
            <p:nvPr/>
          </p:nvSpPr>
          <p:spPr>
            <a:xfrm flipV="1">
              <a:off x="2170289" y="606522"/>
              <a:ext cx="319669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5" name="Bent Arrow 124">
              <a:extLst>
                <a:ext uri="{FF2B5EF4-FFF2-40B4-BE49-F238E27FC236}">
                  <a16:creationId xmlns:a16="http://schemas.microsoft.com/office/drawing/2014/main" id="{1C602630-F06A-D649-8001-D79E5037A264}"/>
                </a:ext>
              </a:extLst>
            </p:cNvPr>
            <p:cNvSpPr/>
            <p:nvPr/>
          </p:nvSpPr>
          <p:spPr>
            <a:xfrm>
              <a:off x="2170289" y="582564"/>
              <a:ext cx="319668" cy="263955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6" name="Bent Arrow 125">
              <a:extLst>
                <a:ext uri="{FF2B5EF4-FFF2-40B4-BE49-F238E27FC236}">
                  <a16:creationId xmlns:a16="http://schemas.microsoft.com/office/drawing/2014/main" id="{092B03AD-8A39-F841-9912-6290B26B0E36}"/>
                </a:ext>
              </a:extLst>
            </p:cNvPr>
            <p:cNvSpPr/>
            <p:nvPr/>
          </p:nvSpPr>
          <p:spPr>
            <a:xfrm flipV="1">
              <a:off x="2170289" y="502371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8F11D109-3781-3445-8472-AAA439AEE3B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79407" y="703020"/>
              <a:ext cx="312233" cy="0"/>
            </a:xfrm>
            <a:prstGeom prst="line">
              <a:avLst/>
            </a:prstGeom>
            <a:ln w="12700">
              <a:solidFill>
                <a:srgbClr val="0CB8C5"/>
              </a:solidFill>
              <a:head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4931B1B7-9D65-344F-A78D-82340D208EC6}"/>
              </a:ext>
            </a:extLst>
          </p:cNvPr>
          <p:cNvGrpSpPr/>
          <p:nvPr/>
        </p:nvGrpSpPr>
        <p:grpSpPr>
          <a:xfrm>
            <a:off x="3272658" y="3640547"/>
            <a:ext cx="177603" cy="641166"/>
            <a:chOff x="2170289" y="377826"/>
            <a:chExt cx="321351" cy="641166"/>
          </a:xfrm>
        </p:grpSpPr>
        <p:sp>
          <p:nvSpPr>
            <p:cNvPr id="157" name="Bent Arrow 156">
              <a:extLst>
                <a:ext uri="{FF2B5EF4-FFF2-40B4-BE49-F238E27FC236}">
                  <a16:creationId xmlns:a16="http://schemas.microsoft.com/office/drawing/2014/main" id="{60ED7740-5432-0348-8F46-7B452EA7EF84}"/>
                </a:ext>
              </a:extLst>
            </p:cNvPr>
            <p:cNvSpPr/>
            <p:nvPr/>
          </p:nvSpPr>
          <p:spPr>
            <a:xfrm>
              <a:off x="2170289" y="377826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58" name="Bent Arrow 157">
              <a:extLst>
                <a:ext uri="{FF2B5EF4-FFF2-40B4-BE49-F238E27FC236}">
                  <a16:creationId xmlns:a16="http://schemas.microsoft.com/office/drawing/2014/main" id="{351C4ED8-661D-334E-8BB2-18515468811C}"/>
                </a:ext>
              </a:extLst>
            </p:cNvPr>
            <p:cNvSpPr/>
            <p:nvPr/>
          </p:nvSpPr>
          <p:spPr>
            <a:xfrm flipV="1">
              <a:off x="2170289" y="683475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59" name="Bent Arrow 158">
              <a:extLst>
                <a:ext uri="{FF2B5EF4-FFF2-40B4-BE49-F238E27FC236}">
                  <a16:creationId xmlns:a16="http://schemas.microsoft.com/office/drawing/2014/main" id="{B350D71A-E704-A846-ACB5-A3060E12B1FD}"/>
                </a:ext>
              </a:extLst>
            </p:cNvPr>
            <p:cNvSpPr/>
            <p:nvPr/>
          </p:nvSpPr>
          <p:spPr>
            <a:xfrm>
              <a:off x="2170289" y="474420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0" name="Bent Arrow 159">
              <a:extLst>
                <a:ext uri="{FF2B5EF4-FFF2-40B4-BE49-F238E27FC236}">
                  <a16:creationId xmlns:a16="http://schemas.microsoft.com/office/drawing/2014/main" id="{32AC8120-F125-0040-9029-FB66CF4BFA29}"/>
                </a:ext>
              </a:extLst>
            </p:cNvPr>
            <p:cNvSpPr/>
            <p:nvPr/>
          </p:nvSpPr>
          <p:spPr>
            <a:xfrm flipV="1">
              <a:off x="2170289" y="586557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1" name="Bent Arrow 160">
              <a:extLst>
                <a:ext uri="{FF2B5EF4-FFF2-40B4-BE49-F238E27FC236}">
                  <a16:creationId xmlns:a16="http://schemas.microsoft.com/office/drawing/2014/main" id="{0762D71E-B74F-4540-9501-2E596864A3D7}"/>
                </a:ext>
              </a:extLst>
            </p:cNvPr>
            <p:cNvSpPr/>
            <p:nvPr/>
          </p:nvSpPr>
          <p:spPr>
            <a:xfrm>
              <a:off x="2170289" y="582564"/>
              <a:ext cx="319668" cy="263955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2" name="Bent Arrow 161">
              <a:extLst>
                <a:ext uri="{FF2B5EF4-FFF2-40B4-BE49-F238E27FC236}">
                  <a16:creationId xmlns:a16="http://schemas.microsoft.com/office/drawing/2014/main" id="{77DB013A-0191-B044-AA18-EB6B85B00F55}"/>
                </a:ext>
              </a:extLst>
            </p:cNvPr>
            <p:cNvSpPr/>
            <p:nvPr/>
          </p:nvSpPr>
          <p:spPr>
            <a:xfrm flipV="1">
              <a:off x="2170289" y="490392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7BB587F1-B0CD-F842-8479-9471AB3B9E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79407" y="703020"/>
              <a:ext cx="312233" cy="0"/>
            </a:xfrm>
            <a:prstGeom prst="line">
              <a:avLst/>
            </a:prstGeom>
            <a:ln w="12700">
              <a:solidFill>
                <a:srgbClr val="0CB8C5"/>
              </a:solidFill>
              <a:head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8" name="Google Shape;164;p19">
            <a:extLst>
              <a:ext uri="{FF2B5EF4-FFF2-40B4-BE49-F238E27FC236}">
                <a16:creationId xmlns:a16="http://schemas.microsoft.com/office/drawing/2014/main" id="{DA0F63E8-1748-174D-B47E-E04843B4A6D9}"/>
              </a:ext>
            </a:extLst>
          </p:cNvPr>
          <p:cNvSpPr txBox="1">
            <a:spLocks/>
          </p:cNvSpPr>
          <p:nvPr/>
        </p:nvSpPr>
        <p:spPr>
          <a:xfrm>
            <a:off x="3481871" y="719141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bump</a:t>
            </a:r>
          </a:p>
        </p:txBody>
      </p:sp>
      <p:sp>
        <p:nvSpPr>
          <p:cNvPr id="169" name="Google Shape;164;p19">
            <a:extLst>
              <a:ext uri="{FF2B5EF4-FFF2-40B4-BE49-F238E27FC236}">
                <a16:creationId xmlns:a16="http://schemas.microsoft.com/office/drawing/2014/main" id="{FF60528D-9E0F-C146-AA2D-81185F8D6813}"/>
              </a:ext>
            </a:extLst>
          </p:cNvPr>
          <p:cNvSpPr txBox="1">
            <a:spLocks/>
          </p:cNvSpPr>
          <p:nvPr/>
        </p:nvSpPr>
        <p:spPr>
          <a:xfrm>
            <a:off x="3481871" y="819150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lump</a:t>
            </a:r>
          </a:p>
        </p:txBody>
      </p:sp>
      <p:sp>
        <p:nvSpPr>
          <p:cNvPr id="170" name="Google Shape;164;p19">
            <a:extLst>
              <a:ext uri="{FF2B5EF4-FFF2-40B4-BE49-F238E27FC236}">
                <a16:creationId xmlns:a16="http://schemas.microsoft.com/office/drawing/2014/main" id="{79555871-3F79-4A4B-A7F3-497129D35ECD}"/>
              </a:ext>
            </a:extLst>
          </p:cNvPr>
          <p:cNvSpPr txBox="1">
            <a:spLocks/>
          </p:cNvSpPr>
          <p:nvPr/>
        </p:nvSpPr>
        <p:spPr>
          <a:xfrm>
            <a:off x="3481871" y="919641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stop</a:t>
            </a:r>
          </a:p>
        </p:txBody>
      </p:sp>
      <p:sp>
        <p:nvSpPr>
          <p:cNvPr id="171" name="Google Shape;164;p19">
            <a:extLst>
              <a:ext uri="{FF2B5EF4-FFF2-40B4-BE49-F238E27FC236}">
                <a16:creationId xmlns:a16="http://schemas.microsoft.com/office/drawing/2014/main" id="{7CC6BDB0-B1C1-A046-AA8B-D6C320CE838B}"/>
              </a:ext>
            </a:extLst>
          </p:cNvPr>
          <p:cNvSpPr txBox="1">
            <a:spLocks/>
          </p:cNvSpPr>
          <p:nvPr/>
        </p:nvSpPr>
        <p:spPr>
          <a:xfrm>
            <a:off x="3481871" y="1320814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soup</a:t>
            </a:r>
          </a:p>
        </p:txBody>
      </p:sp>
      <p:sp>
        <p:nvSpPr>
          <p:cNvPr id="172" name="Google Shape;164;p19">
            <a:extLst>
              <a:ext uri="{FF2B5EF4-FFF2-40B4-BE49-F238E27FC236}">
                <a16:creationId xmlns:a16="http://schemas.microsoft.com/office/drawing/2014/main" id="{4390D725-6A74-734F-B5D0-D611521CA929}"/>
              </a:ext>
            </a:extLst>
          </p:cNvPr>
          <p:cNvSpPr txBox="1">
            <a:spLocks/>
          </p:cNvSpPr>
          <p:nvPr/>
        </p:nvSpPr>
        <p:spPr>
          <a:xfrm>
            <a:off x="3481871" y="1226465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stumble</a:t>
            </a:r>
          </a:p>
        </p:txBody>
      </p:sp>
      <p:sp>
        <p:nvSpPr>
          <p:cNvPr id="173" name="Google Shape;164;p19">
            <a:extLst>
              <a:ext uri="{FF2B5EF4-FFF2-40B4-BE49-F238E27FC236}">
                <a16:creationId xmlns:a16="http://schemas.microsoft.com/office/drawing/2014/main" id="{837532E1-0361-D04C-82DE-FAEA9B2FFB81}"/>
              </a:ext>
            </a:extLst>
          </p:cNvPr>
          <p:cNvSpPr txBox="1">
            <a:spLocks/>
          </p:cNvSpPr>
          <p:nvPr/>
        </p:nvSpPr>
        <p:spPr>
          <a:xfrm>
            <a:off x="3481871" y="1123950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stoop</a:t>
            </a:r>
          </a:p>
        </p:txBody>
      </p:sp>
      <p:sp>
        <p:nvSpPr>
          <p:cNvPr id="174" name="Google Shape;164;p19">
            <a:extLst>
              <a:ext uri="{FF2B5EF4-FFF2-40B4-BE49-F238E27FC236}">
                <a16:creationId xmlns:a16="http://schemas.microsoft.com/office/drawing/2014/main" id="{DF536203-6DA7-8443-94CF-FC86B5CD8B46}"/>
              </a:ext>
            </a:extLst>
          </p:cNvPr>
          <p:cNvSpPr txBox="1">
            <a:spLocks/>
          </p:cNvSpPr>
          <p:nvPr/>
        </p:nvSpPr>
        <p:spPr>
          <a:xfrm>
            <a:off x="3481871" y="1023792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stem</a:t>
            </a:r>
          </a:p>
        </p:txBody>
      </p:sp>
      <p:sp>
        <p:nvSpPr>
          <p:cNvPr id="177" name="Google Shape;164;p19">
            <a:extLst>
              <a:ext uri="{FF2B5EF4-FFF2-40B4-BE49-F238E27FC236}">
                <a16:creationId xmlns:a16="http://schemas.microsoft.com/office/drawing/2014/main" id="{2AD9FFCB-07AF-B241-B5FA-899C89E93F6E}"/>
              </a:ext>
            </a:extLst>
          </p:cNvPr>
          <p:cNvSpPr txBox="1">
            <a:spLocks/>
          </p:cNvSpPr>
          <p:nvPr/>
        </p:nvSpPr>
        <p:spPr>
          <a:xfrm>
            <a:off x="3481871" y="1428750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loots</a:t>
            </a:r>
          </a:p>
        </p:txBody>
      </p:sp>
      <p:sp>
        <p:nvSpPr>
          <p:cNvPr id="178" name="Google Shape;164;p19">
            <a:extLst>
              <a:ext uri="{FF2B5EF4-FFF2-40B4-BE49-F238E27FC236}">
                <a16:creationId xmlns:a16="http://schemas.microsoft.com/office/drawing/2014/main" id="{5F20631F-4CD8-9744-B506-62D3CF668E9D}"/>
              </a:ext>
            </a:extLst>
          </p:cNvPr>
          <p:cNvSpPr txBox="1">
            <a:spLocks/>
          </p:cNvSpPr>
          <p:nvPr/>
        </p:nvSpPr>
        <p:spPr>
          <a:xfrm>
            <a:off x="3481871" y="1528759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boots</a:t>
            </a:r>
          </a:p>
        </p:txBody>
      </p:sp>
      <p:sp>
        <p:nvSpPr>
          <p:cNvPr id="179" name="Google Shape;164;p19">
            <a:extLst>
              <a:ext uri="{FF2B5EF4-FFF2-40B4-BE49-F238E27FC236}">
                <a16:creationId xmlns:a16="http://schemas.microsoft.com/office/drawing/2014/main" id="{D4B0BB61-57C0-D540-9A93-78ACF4637DD7}"/>
              </a:ext>
            </a:extLst>
          </p:cNvPr>
          <p:cNvSpPr txBox="1">
            <a:spLocks/>
          </p:cNvSpPr>
          <p:nvPr/>
        </p:nvSpPr>
        <p:spPr>
          <a:xfrm>
            <a:off x="3481871" y="1629250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hots</a:t>
            </a:r>
          </a:p>
        </p:txBody>
      </p:sp>
      <p:sp>
        <p:nvSpPr>
          <p:cNvPr id="180" name="Google Shape;164;p19">
            <a:extLst>
              <a:ext uri="{FF2B5EF4-FFF2-40B4-BE49-F238E27FC236}">
                <a16:creationId xmlns:a16="http://schemas.microsoft.com/office/drawing/2014/main" id="{EB48C9AA-DB6D-6141-90D1-38C4357DAA6F}"/>
              </a:ext>
            </a:extLst>
          </p:cNvPr>
          <p:cNvSpPr txBox="1">
            <a:spLocks/>
          </p:cNvSpPr>
          <p:nvPr/>
        </p:nvSpPr>
        <p:spPr>
          <a:xfrm>
            <a:off x="3481871" y="2033598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hooks</a:t>
            </a:r>
          </a:p>
        </p:txBody>
      </p:sp>
      <p:sp>
        <p:nvSpPr>
          <p:cNvPr id="181" name="Google Shape;164;p19">
            <a:extLst>
              <a:ext uri="{FF2B5EF4-FFF2-40B4-BE49-F238E27FC236}">
                <a16:creationId xmlns:a16="http://schemas.microsoft.com/office/drawing/2014/main" id="{04D73598-0140-704A-9446-EA5F99357C03}"/>
              </a:ext>
            </a:extLst>
          </p:cNvPr>
          <p:cNvSpPr txBox="1">
            <a:spLocks/>
          </p:cNvSpPr>
          <p:nvPr/>
        </p:nvSpPr>
        <p:spPr>
          <a:xfrm>
            <a:off x="3481871" y="1929724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hustle</a:t>
            </a:r>
          </a:p>
        </p:txBody>
      </p:sp>
      <p:sp>
        <p:nvSpPr>
          <p:cNvPr id="182" name="Google Shape;164;p19">
            <a:extLst>
              <a:ext uri="{FF2B5EF4-FFF2-40B4-BE49-F238E27FC236}">
                <a16:creationId xmlns:a16="http://schemas.microsoft.com/office/drawing/2014/main" id="{552677F6-6F3C-FD4F-A100-15CBCB1A3FF3}"/>
              </a:ext>
            </a:extLst>
          </p:cNvPr>
          <p:cNvSpPr txBox="1">
            <a:spLocks/>
          </p:cNvSpPr>
          <p:nvPr/>
        </p:nvSpPr>
        <p:spPr>
          <a:xfrm>
            <a:off x="3481871" y="1833559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whose</a:t>
            </a:r>
          </a:p>
        </p:txBody>
      </p:sp>
      <p:sp>
        <p:nvSpPr>
          <p:cNvPr id="183" name="Google Shape;164;p19">
            <a:extLst>
              <a:ext uri="{FF2B5EF4-FFF2-40B4-BE49-F238E27FC236}">
                <a16:creationId xmlns:a16="http://schemas.microsoft.com/office/drawing/2014/main" id="{6D5897D9-0BC9-8F43-A320-093D968434EF}"/>
              </a:ext>
            </a:extLst>
          </p:cNvPr>
          <p:cNvSpPr txBox="1">
            <a:spLocks/>
          </p:cNvSpPr>
          <p:nvPr/>
        </p:nvSpPr>
        <p:spPr>
          <a:xfrm>
            <a:off x="3481871" y="1733401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hue</a:t>
            </a:r>
          </a:p>
        </p:txBody>
      </p:sp>
      <p:sp>
        <p:nvSpPr>
          <p:cNvPr id="187" name="Google Shape;164;p19">
            <a:extLst>
              <a:ext uri="{FF2B5EF4-FFF2-40B4-BE49-F238E27FC236}">
                <a16:creationId xmlns:a16="http://schemas.microsoft.com/office/drawing/2014/main" id="{FD8217B7-229F-7A40-AE26-1989AC562511}"/>
              </a:ext>
            </a:extLst>
          </p:cNvPr>
          <p:cNvSpPr txBox="1">
            <a:spLocks/>
          </p:cNvSpPr>
          <p:nvPr/>
        </p:nvSpPr>
        <p:spPr>
          <a:xfrm>
            <a:off x="3478696" y="2725748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out</a:t>
            </a:r>
          </a:p>
        </p:txBody>
      </p:sp>
      <p:sp>
        <p:nvSpPr>
          <p:cNvPr id="189" name="Google Shape;164;p19">
            <a:extLst>
              <a:ext uri="{FF2B5EF4-FFF2-40B4-BE49-F238E27FC236}">
                <a16:creationId xmlns:a16="http://schemas.microsoft.com/office/drawing/2014/main" id="{C3ED07CF-55B2-4D42-9C75-3B070ADEA271}"/>
              </a:ext>
            </a:extLst>
          </p:cNvPr>
          <p:cNvSpPr txBox="1">
            <a:spLocks/>
          </p:cNvSpPr>
          <p:nvPr/>
        </p:nvSpPr>
        <p:spPr>
          <a:xfrm>
            <a:off x="3481871" y="2528884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oil</a:t>
            </a:r>
          </a:p>
        </p:txBody>
      </p:sp>
      <p:sp>
        <p:nvSpPr>
          <p:cNvPr id="192" name="Google Shape;164;p19">
            <a:extLst>
              <a:ext uri="{FF2B5EF4-FFF2-40B4-BE49-F238E27FC236}">
                <a16:creationId xmlns:a16="http://schemas.microsoft.com/office/drawing/2014/main" id="{3FB3B3D5-577A-874A-84BF-34F5A7A7DFE5}"/>
              </a:ext>
            </a:extLst>
          </p:cNvPr>
          <p:cNvSpPr txBox="1">
            <a:spLocks/>
          </p:cNvSpPr>
          <p:nvPr/>
        </p:nvSpPr>
        <p:spPr>
          <a:xfrm>
            <a:off x="3481871" y="2914643"/>
            <a:ext cx="487079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preaching</a:t>
            </a:r>
          </a:p>
        </p:txBody>
      </p:sp>
      <p:sp>
        <p:nvSpPr>
          <p:cNvPr id="194" name="Google Shape;164;p19">
            <a:extLst>
              <a:ext uri="{FF2B5EF4-FFF2-40B4-BE49-F238E27FC236}">
                <a16:creationId xmlns:a16="http://schemas.microsoft.com/office/drawing/2014/main" id="{C6AC9676-ECA2-6544-8D0D-A29A05C6D876}"/>
              </a:ext>
            </a:extLst>
          </p:cNvPr>
          <p:cNvSpPr txBox="1">
            <a:spLocks/>
          </p:cNvSpPr>
          <p:nvPr/>
        </p:nvSpPr>
        <p:spPr>
          <a:xfrm>
            <a:off x="3481871" y="3419482"/>
            <a:ext cx="579154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screaming</a:t>
            </a:r>
          </a:p>
        </p:txBody>
      </p:sp>
      <p:sp>
        <p:nvSpPr>
          <p:cNvPr id="195" name="Google Shape;164;p19">
            <a:extLst>
              <a:ext uri="{FF2B5EF4-FFF2-40B4-BE49-F238E27FC236}">
                <a16:creationId xmlns:a16="http://schemas.microsoft.com/office/drawing/2014/main" id="{2FEF1C78-D002-D943-BEAD-FEFA323B01ED}"/>
              </a:ext>
            </a:extLst>
          </p:cNvPr>
          <p:cNvSpPr txBox="1">
            <a:spLocks/>
          </p:cNvSpPr>
          <p:nvPr/>
        </p:nvSpPr>
        <p:spPr>
          <a:xfrm>
            <a:off x="3481871" y="3315608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seeping</a:t>
            </a:r>
          </a:p>
        </p:txBody>
      </p:sp>
      <p:sp>
        <p:nvSpPr>
          <p:cNvPr id="196" name="Google Shape;164;p19">
            <a:extLst>
              <a:ext uri="{FF2B5EF4-FFF2-40B4-BE49-F238E27FC236}">
                <a16:creationId xmlns:a16="http://schemas.microsoft.com/office/drawing/2014/main" id="{462CDF38-59F1-434D-93F7-D701BA72374C}"/>
              </a:ext>
            </a:extLst>
          </p:cNvPr>
          <p:cNvSpPr txBox="1">
            <a:spLocks/>
          </p:cNvSpPr>
          <p:nvPr/>
        </p:nvSpPr>
        <p:spPr>
          <a:xfrm>
            <a:off x="3481871" y="3219443"/>
            <a:ext cx="531529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stretching</a:t>
            </a:r>
          </a:p>
        </p:txBody>
      </p:sp>
      <p:sp>
        <p:nvSpPr>
          <p:cNvPr id="197" name="Google Shape;164;p19">
            <a:extLst>
              <a:ext uri="{FF2B5EF4-FFF2-40B4-BE49-F238E27FC236}">
                <a16:creationId xmlns:a16="http://schemas.microsoft.com/office/drawing/2014/main" id="{1AADA160-B826-E04C-B81C-DDA0BB479628}"/>
              </a:ext>
            </a:extLst>
          </p:cNvPr>
          <p:cNvSpPr txBox="1">
            <a:spLocks/>
          </p:cNvSpPr>
          <p:nvPr/>
        </p:nvSpPr>
        <p:spPr>
          <a:xfrm>
            <a:off x="3481871" y="3119285"/>
            <a:ext cx="560104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bleaching</a:t>
            </a:r>
          </a:p>
        </p:txBody>
      </p:sp>
      <p:sp>
        <p:nvSpPr>
          <p:cNvPr id="198" name="Google Shape;164;p19">
            <a:extLst>
              <a:ext uri="{FF2B5EF4-FFF2-40B4-BE49-F238E27FC236}">
                <a16:creationId xmlns:a16="http://schemas.microsoft.com/office/drawing/2014/main" id="{2328AEFC-0785-3C4B-9A27-450A5838D334}"/>
              </a:ext>
            </a:extLst>
          </p:cNvPr>
          <p:cNvSpPr txBox="1">
            <a:spLocks/>
          </p:cNvSpPr>
          <p:nvPr/>
        </p:nvSpPr>
        <p:spPr>
          <a:xfrm>
            <a:off x="3481871" y="3517900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racing</a:t>
            </a:r>
          </a:p>
        </p:txBody>
      </p:sp>
      <p:sp>
        <p:nvSpPr>
          <p:cNvPr id="199" name="Google Shape;164;p19">
            <a:extLst>
              <a:ext uri="{FF2B5EF4-FFF2-40B4-BE49-F238E27FC236}">
                <a16:creationId xmlns:a16="http://schemas.microsoft.com/office/drawing/2014/main" id="{9324D3DD-D923-404A-92D4-D505004B7E59}"/>
              </a:ext>
            </a:extLst>
          </p:cNvPr>
          <p:cNvSpPr txBox="1">
            <a:spLocks/>
          </p:cNvSpPr>
          <p:nvPr/>
        </p:nvSpPr>
        <p:spPr>
          <a:xfrm>
            <a:off x="3481871" y="3617909"/>
            <a:ext cx="487079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casing</a:t>
            </a:r>
          </a:p>
        </p:txBody>
      </p:sp>
      <p:sp>
        <p:nvSpPr>
          <p:cNvPr id="200" name="Google Shape;164;p19">
            <a:extLst>
              <a:ext uri="{FF2B5EF4-FFF2-40B4-BE49-F238E27FC236}">
                <a16:creationId xmlns:a16="http://schemas.microsoft.com/office/drawing/2014/main" id="{D54CDE2C-84D8-8949-B526-28E71639C2E5}"/>
              </a:ext>
            </a:extLst>
          </p:cNvPr>
          <p:cNvSpPr txBox="1">
            <a:spLocks/>
          </p:cNvSpPr>
          <p:nvPr/>
        </p:nvSpPr>
        <p:spPr>
          <a:xfrm>
            <a:off x="3481871" y="3718400"/>
            <a:ext cx="528354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chase</a:t>
            </a:r>
          </a:p>
        </p:txBody>
      </p:sp>
      <p:sp>
        <p:nvSpPr>
          <p:cNvPr id="201" name="Google Shape;164;p19">
            <a:extLst>
              <a:ext uri="{FF2B5EF4-FFF2-40B4-BE49-F238E27FC236}">
                <a16:creationId xmlns:a16="http://schemas.microsoft.com/office/drawing/2014/main" id="{6BB6B583-F8FB-C240-8831-F2E4B7CCB164}"/>
              </a:ext>
            </a:extLst>
          </p:cNvPr>
          <p:cNvSpPr txBox="1">
            <a:spLocks/>
          </p:cNvSpPr>
          <p:nvPr/>
        </p:nvSpPr>
        <p:spPr>
          <a:xfrm>
            <a:off x="3481871" y="4122748"/>
            <a:ext cx="579154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choosing</a:t>
            </a:r>
          </a:p>
        </p:txBody>
      </p:sp>
      <p:sp>
        <p:nvSpPr>
          <p:cNvPr id="202" name="Google Shape;164;p19">
            <a:extLst>
              <a:ext uri="{FF2B5EF4-FFF2-40B4-BE49-F238E27FC236}">
                <a16:creationId xmlns:a16="http://schemas.microsoft.com/office/drawing/2014/main" id="{32693EF4-F3DF-0349-853B-FB5F8B920D6E}"/>
              </a:ext>
            </a:extLst>
          </p:cNvPr>
          <p:cNvSpPr txBox="1">
            <a:spLocks/>
          </p:cNvSpPr>
          <p:nvPr/>
        </p:nvSpPr>
        <p:spPr>
          <a:xfrm>
            <a:off x="3481871" y="4018874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basing</a:t>
            </a:r>
          </a:p>
        </p:txBody>
      </p:sp>
      <p:sp>
        <p:nvSpPr>
          <p:cNvPr id="203" name="Google Shape;164;p19">
            <a:extLst>
              <a:ext uri="{FF2B5EF4-FFF2-40B4-BE49-F238E27FC236}">
                <a16:creationId xmlns:a16="http://schemas.microsoft.com/office/drawing/2014/main" id="{B9D12544-292F-804E-B8B9-45D9E011F6D3}"/>
              </a:ext>
            </a:extLst>
          </p:cNvPr>
          <p:cNvSpPr txBox="1">
            <a:spLocks/>
          </p:cNvSpPr>
          <p:nvPr/>
        </p:nvSpPr>
        <p:spPr>
          <a:xfrm>
            <a:off x="3481871" y="3922709"/>
            <a:ext cx="531529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chastise</a:t>
            </a:r>
          </a:p>
        </p:txBody>
      </p:sp>
      <p:sp>
        <p:nvSpPr>
          <p:cNvPr id="204" name="Google Shape;164;p19">
            <a:extLst>
              <a:ext uri="{FF2B5EF4-FFF2-40B4-BE49-F238E27FC236}">
                <a16:creationId xmlns:a16="http://schemas.microsoft.com/office/drawing/2014/main" id="{CFF69280-3D4E-5643-8678-716A9644EAEE}"/>
              </a:ext>
            </a:extLst>
          </p:cNvPr>
          <p:cNvSpPr txBox="1">
            <a:spLocks/>
          </p:cNvSpPr>
          <p:nvPr/>
        </p:nvSpPr>
        <p:spPr>
          <a:xfrm>
            <a:off x="3481871" y="3822551"/>
            <a:ext cx="560104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chaser</a:t>
            </a:r>
          </a:p>
        </p:txBody>
      </p:sp>
      <p:sp>
        <p:nvSpPr>
          <p:cNvPr id="186" name="Google Shape;164;p19">
            <a:extLst>
              <a:ext uri="{FF2B5EF4-FFF2-40B4-BE49-F238E27FC236}">
                <a16:creationId xmlns:a16="http://schemas.microsoft.com/office/drawing/2014/main" id="{8DBF8252-601F-1F42-9E1C-7510650A6108}"/>
              </a:ext>
            </a:extLst>
          </p:cNvPr>
          <p:cNvSpPr txBox="1">
            <a:spLocks/>
          </p:cNvSpPr>
          <p:nvPr/>
        </p:nvSpPr>
        <p:spPr>
          <a:xfrm>
            <a:off x="3481871" y="2324575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bowel</a:t>
            </a:r>
          </a:p>
        </p:txBody>
      </p:sp>
      <p:sp>
        <p:nvSpPr>
          <p:cNvPr id="188" name="Google Shape;164;p19">
            <a:extLst>
              <a:ext uri="{FF2B5EF4-FFF2-40B4-BE49-F238E27FC236}">
                <a16:creationId xmlns:a16="http://schemas.microsoft.com/office/drawing/2014/main" id="{5593F161-7F8F-3447-82C1-472E27AD0287}"/>
              </a:ext>
            </a:extLst>
          </p:cNvPr>
          <p:cNvSpPr txBox="1">
            <a:spLocks/>
          </p:cNvSpPr>
          <p:nvPr/>
        </p:nvSpPr>
        <p:spPr>
          <a:xfrm>
            <a:off x="3481871" y="2631399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owe</a:t>
            </a:r>
          </a:p>
        </p:txBody>
      </p:sp>
      <p:sp>
        <p:nvSpPr>
          <p:cNvPr id="190" name="Google Shape;164;p19">
            <a:extLst>
              <a:ext uri="{FF2B5EF4-FFF2-40B4-BE49-F238E27FC236}">
                <a16:creationId xmlns:a16="http://schemas.microsoft.com/office/drawing/2014/main" id="{97D4AF47-5B45-F24E-A703-7E23E996B5F9}"/>
              </a:ext>
            </a:extLst>
          </p:cNvPr>
          <p:cNvSpPr txBox="1">
            <a:spLocks/>
          </p:cNvSpPr>
          <p:nvPr/>
        </p:nvSpPr>
        <p:spPr>
          <a:xfrm>
            <a:off x="3481871" y="2428726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owe</a:t>
            </a:r>
          </a:p>
        </p:txBody>
      </p:sp>
      <p:sp>
        <p:nvSpPr>
          <p:cNvPr id="191" name="Google Shape;164;p19">
            <a:extLst>
              <a:ext uri="{FF2B5EF4-FFF2-40B4-BE49-F238E27FC236}">
                <a16:creationId xmlns:a16="http://schemas.microsoft.com/office/drawing/2014/main" id="{6CFB5945-5E59-0A49-A54A-88C4CD4342F3}"/>
              </a:ext>
            </a:extLst>
          </p:cNvPr>
          <p:cNvSpPr txBox="1">
            <a:spLocks/>
          </p:cNvSpPr>
          <p:nvPr/>
        </p:nvSpPr>
        <p:spPr>
          <a:xfrm>
            <a:off x="3481871" y="2814634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reaching</a:t>
            </a:r>
          </a:p>
        </p:txBody>
      </p:sp>
      <p:sp>
        <p:nvSpPr>
          <p:cNvPr id="185" name="Google Shape;164;p19">
            <a:extLst>
              <a:ext uri="{FF2B5EF4-FFF2-40B4-BE49-F238E27FC236}">
                <a16:creationId xmlns:a16="http://schemas.microsoft.com/office/drawing/2014/main" id="{1869A002-75BC-F54A-8E64-FFCAC2A3C82E}"/>
              </a:ext>
            </a:extLst>
          </p:cNvPr>
          <p:cNvSpPr txBox="1">
            <a:spLocks/>
          </p:cNvSpPr>
          <p:nvPr/>
        </p:nvSpPr>
        <p:spPr>
          <a:xfrm>
            <a:off x="3481871" y="2224084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towel</a:t>
            </a:r>
          </a:p>
        </p:txBody>
      </p:sp>
      <p:sp>
        <p:nvSpPr>
          <p:cNvPr id="184" name="Google Shape;164;p19">
            <a:extLst>
              <a:ext uri="{FF2B5EF4-FFF2-40B4-BE49-F238E27FC236}">
                <a16:creationId xmlns:a16="http://schemas.microsoft.com/office/drawing/2014/main" id="{391BA65A-E516-7540-AFE6-1D535580F9E1}"/>
              </a:ext>
            </a:extLst>
          </p:cNvPr>
          <p:cNvSpPr txBox="1">
            <a:spLocks/>
          </p:cNvSpPr>
          <p:nvPr/>
        </p:nvSpPr>
        <p:spPr>
          <a:xfrm>
            <a:off x="3481871" y="2124075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bowl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CC76E379-8957-4644-A547-7C49F5109D24}"/>
              </a:ext>
            </a:extLst>
          </p:cNvPr>
          <p:cNvGrpSpPr/>
          <p:nvPr/>
        </p:nvGrpSpPr>
        <p:grpSpPr>
          <a:xfrm>
            <a:off x="4338294" y="-36748703"/>
            <a:ext cx="683680" cy="41077774"/>
            <a:chOff x="3938782" y="-5828270"/>
            <a:chExt cx="683680" cy="41077774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22077BB7-7D15-B54C-8BBE-61BA61C4D12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951584" y="-5828270"/>
              <a:ext cx="512748" cy="5143500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47CDB0A3-C4C2-1647-895D-C8FC31B9DDA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938782" y="-691120"/>
              <a:ext cx="683680" cy="5143500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6F4BD74F-6F3A-AD49-BBCA-45AF0E02D1E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948716" y="4441597"/>
              <a:ext cx="436563" cy="5143500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F0F15B80-C31D-B345-B955-CD8A0E91FD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940078" y="9573066"/>
              <a:ext cx="453838" cy="5143500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6820CE8A-B13B-1B4B-957B-AA5A6024D2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946450" y="14713203"/>
              <a:ext cx="461087" cy="5143500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639AA255-DD73-EE4F-B00F-5E3E3902387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958596" y="19843961"/>
              <a:ext cx="531813" cy="5143500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AD315B1-2F87-1341-A91C-1EE158BEBF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958020" y="24967334"/>
              <a:ext cx="453838" cy="5143500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1DE83577-3B30-6D4A-AE02-B7F856D3824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3960945" y="30106004"/>
              <a:ext cx="510363" cy="5143500"/>
            </a:xfrm>
            <a:prstGeom prst="rect">
              <a:avLst/>
            </a:prstGeom>
          </p:spPr>
        </p:pic>
      </p:grpSp>
      <p:sp>
        <p:nvSpPr>
          <p:cNvPr id="205" name="Rectangle 204">
            <a:extLst>
              <a:ext uri="{FF2B5EF4-FFF2-40B4-BE49-F238E27FC236}">
                <a16:creationId xmlns:a16="http://schemas.microsoft.com/office/drawing/2014/main" id="{0BD3ED86-7A57-7F48-BEF8-88F858F4782F}"/>
              </a:ext>
            </a:extLst>
          </p:cNvPr>
          <p:cNvSpPr/>
          <p:nvPr/>
        </p:nvSpPr>
        <p:spPr>
          <a:xfrm>
            <a:off x="3871266" y="4327508"/>
            <a:ext cx="1249350" cy="8159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" name="Rectangle 208">
            <a:extLst>
              <a:ext uri="{FF2B5EF4-FFF2-40B4-BE49-F238E27FC236}">
                <a16:creationId xmlns:a16="http://schemas.microsoft.com/office/drawing/2014/main" id="{50364008-CBDD-204D-8A9C-FBAE09DC3D3D}"/>
              </a:ext>
            </a:extLst>
          </p:cNvPr>
          <p:cNvSpPr/>
          <p:nvPr/>
        </p:nvSpPr>
        <p:spPr>
          <a:xfrm>
            <a:off x="4193952" y="0"/>
            <a:ext cx="2453307" cy="8181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Rob</a:t>
            </a:r>
          </a:p>
        </p:txBody>
      </p:sp>
      <p:sp>
        <p:nvSpPr>
          <p:cNvPr id="210" name="Rectangle 209">
            <a:extLst>
              <a:ext uri="{FF2B5EF4-FFF2-40B4-BE49-F238E27FC236}">
                <a16:creationId xmlns:a16="http://schemas.microsoft.com/office/drawing/2014/main" id="{DE27A834-8EFC-184C-B9C5-27BA2AFC60BE}"/>
              </a:ext>
            </a:extLst>
          </p:cNvPr>
          <p:cNvSpPr/>
          <p:nvPr/>
        </p:nvSpPr>
        <p:spPr>
          <a:xfrm>
            <a:off x="3486350" y="-7687"/>
            <a:ext cx="45719" cy="8159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Rob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476F97C-FFD3-EE46-AA2B-98E723718C80}"/>
              </a:ext>
            </a:extLst>
          </p:cNvPr>
          <p:cNvSpPr/>
          <p:nvPr/>
        </p:nvSpPr>
        <p:spPr>
          <a:xfrm>
            <a:off x="3474401" y="4327695"/>
            <a:ext cx="3106168" cy="8515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4F6E1D59-2E37-3444-A648-CBA89939D9E7}"/>
              </a:ext>
            </a:extLst>
          </p:cNvPr>
          <p:cNvSpPr txBox="1"/>
          <p:nvPr/>
        </p:nvSpPr>
        <p:spPr>
          <a:xfrm>
            <a:off x="5751426" y="2815830"/>
            <a:ext cx="725986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all roads lead to </a:t>
            </a:r>
            <a:r>
              <a:rPr lang="en-US" sz="150" dirty="0" err="1"/>
              <a:t>rome</a:t>
            </a:r>
            <a:r>
              <a:rPr lang="en-US" sz="150" dirty="0"/>
              <a:t>,,                                          .333489       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all sizzle and no steak,,                                         .130404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it's what it's what it was all told,,                           .349384</a:t>
            </a:r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It's all the rage                                                         .343493</a:t>
            </a:r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not for all the tea in china,,                                     .345566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all things considered,,                                            .345567</a:t>
            </a:r>
          </a:p>
          <a:p>
            <a:endParaRPr lang="en-US" sz="150" dirty="0"/>
          </a:p>
          <a:p>
            <a:r>
              <a:rPr lang="en-US" sz="150" dirty="0"/>
              <a:t>clumsy as an ox and ,,                                            .334566</a:t>
            </a:r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along the lines of what you already heard,,       345675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no need to rush amber gambler,,                         .344556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the </a:t>
            </a:r>
            <a:r>
              <a:rPr lang="en-US" sz="150" dirty="0" err="1"/>
              <a:t>american</a:t>
            </a:r>
            <a:r>
              <a:rPr lang="en-US" sz="150" dirty="0"/>
              <a:t> dream you have heard so much a  44,45</a:t>
            </a:r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an axe to grind,,                                                     .347890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make me an offer you can't refuse,,                    .344568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like this everything and all that,,                           345633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he told everyone and his mother,                        .345673,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more of this and of that and so forth,,                  .345675</a:t>
            </a:r>
          </a:p>
          <a:p>
            <a:endParaRPr lang="en-US" sz="150" dirty="0"/>
          </a:p>
          <a:p>
            <a:r>
              <a:rPr lang="en-US" sz="150" dirty="0"/>
              <a:t>and so on,,                                                                .345466</a:t>
            </a:r>
          </a:p>
          <a:p>
            <a:endParaRPr lang="en-US" sz="150" dirty="0"/>
          </a:p>
          <a:p>
            <a:r>
              <a:rPr lang="en-US" sz="150" dirty="0"/>
              <a:t>,,</a:t>
            </a:r>
          </a:p>
          <a:p>
            <a:endParaRPr lang="en-US" sz="150" dirty="0"/>
          </a:p>
          <a:p>
            <a:r>
              <a:rPr lang="en-US" sz="150" dirty="0"/>
              <a:t>yes that too and then some,,                                  .344563</a:t>
            </a:r>
          </a:p>
          <a:p>
            <a:endParaRPr lang="en-US" sz="150" dirty="0"/>
          </a:p>
        </p:txBody>
      </p:sp>
      <p:sp>
        <p:nvSpPr>
          <p:cNvPr id="245" name="TextBox 244">
            <a:extLst>
              <a:ext uri="{FF2B5EF4-FFF2-40B4-BE49-F238E27FC236}">
                <a16:creationId xmlns:a16="http://schemas.microsoft.com/office/drawing/2014/main" id="{2265EABC-9C18-E84C-8BF1-AB71BEC0F7C0}"/>
              </a:ext>
            </a:extLst>
          </p:cNvPr>
          <p:cNvSpPr txBox="1"/>
          <p:nvPr/>
        </p:nvSpPr>
        <p:spPr>
          <a:xfrm>
            <a:off x="5747827" y="2899912"/>
            <a:ext cx="942026" cy="14542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" dirty="0"/>
              <a:t>what a sight for sore eyes,                              .       010394,</a:t>
            </a:r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all dressed up and nowhere to go,, .                     010394</a:t>
            </a:r>
          </a:p>
          <a:p>
            <a:r>
              <a:rPr lang="en-US" sz="150" dirty="0"/>
              <a:t>    </a:t>
            </a:r>
          </a:p>
          <a:p>
            <a:r>
              <a:rPr lang="en-US" sz="150" dirty="0"/>
              <a:t>I am all ears,, .                                                           010394</a:t>
            </a:r>
          </a:p>
          <a:p>
            <a:r>
              <a:rPr lang="en-US" sz="150" dirty="0"/>
              <a:t>   </a:t>
            </a:r>
          </a:p>
          <a:p>
            <a:r>
              <a:rPr lang="en-US" sz="150" dirty="0"/>
              <a:t>all eyes and ears,, .                                                  010394</a:t>
            </a:r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all eyes are on,, .                                                     010394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all fur coat and no knickers,, .                                010394</a:t>
            </a:r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then all hell breaks loose,,                                     010394</a:t>
            </a:r>
          </a:p>
          <a:p>
            <a:endParaRPr lang="en-US" sz="150" dirty="0"/>
          </a:p>
          <a:p>
            <a:r>
              <a:rPr lang="en-US" sz="150" dirty="0"/>
              <a:t>all in a day's work,,                                                  .000349</a:t>
            </a:r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Glad you arrived all in one piece,,                       .003483</a:t>
            </a:r>
          </a:p>
          <a:p>
            <a:endParaRPr lang="en-US" sz="150" dirty="0"/>
          </a:p>
          <a:p>
            <a:r>
              <a:rPr lang="en-US" sz="150" dirty="0"/>
              <a:t>hmmm, is it really all it's cracked up to be?,        .003443</a:t>
            </a:r>
          </a:p>
          <a:p>
            <a:endParaRPr lang="en-US" sz="150" dirty="0"/>
          </a:p>
          <a:p>
            <a:r>
              <a:rPr lang="en-US" sz="150" dirty="0"/>
              <a:t>all over hell's half acre,,                                       . 230394</a:t>
            </a:r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it was all over the map,,                                       . 340394</a:t>
            </a:r>
          </a:p>
          <a:p>
            <a:endParaRPr lang="en-US" sz="150" dirty="0"/>
          </a:p>
          <a:p>
            <a:r>
              <a:rPr lang="en-US" sz="150" dirty="0"/>
              <a:t> </a:t>
            </a:r>
          </a:p>
          <a:p>
            <a:r>
              <a:rPr lang="en-US" sz="150" dirty="0"/>
              <a:t>running all over the place,,                                   .343434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all roads lead to </a:t>
            </a:r>
            <a:r>
              <a:rPr lang="en-US" sz="150" dirty="0" err="1"/>
              <a:t>rome</a:t>
            </a:r>
            <a:r>
              <a:rPr lang="en-US" sz="150" dirty="0"/>
              <a:t>,,                                       .  3434k3</a:t>
            </a:r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all sizzle and no steak,,                                         .345663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it's what it's what it was all told,,                            566323</a:t>
            </a:r>
          </a:p>
          <a:p>
            <a:r>
              <a:rPr lang="en-US" sz="150" dirty="0"/>
              <a:t> 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It's all the rage,,                                                        832345</a:t>
            </a:r>
          </a:p>
          <a:p>
            <a:endParaRPr lang="en-US" sz="150" dirty="0"/>
          </a:p>
          <a:p>
            <a:r>
              <a:rPr lang="en-US" sz="150" dirty="0"/>
              <a:t>,,</a:t>
            </a:r>
          </a:p>
        </p:txBody>
      </p:sp>
      <p:sp>
        <p:nvSpPr>
          <p:cNvPr id="246" name="TextBox 245">
            <a:extLst>
              <a:ext uri="{FF2B5EF4-FFF2-40B4-BE49-F238E27FC236}">
                <a16:creationId xmlns:a16="http://schemas.microsoft.com/office/drawing/2014/main" id="{0A3D6555-B4F5-9A41-AFC7-5B0E4985D12F}"/>
              </a:ext>
            </a:extLst>
          </p:cNvPr>
          <p:cNvSpPr txBox="1"/>
          <p:nvPr/>
        </p:nvSpPr>
        <p:spPr>
          <a:xfrm>
            <a:off x="5747051" y="739864"/>
            <a:ext cx="118108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all roads lead to </a:t>
            </a:r>
            <a:r>
              <a:rPr lang="en-US" sz="150" dirty="0" err="1"/>
              <a:t>rome</a:t>
            </a:r>
            <a:r>
              <a:rPr lang="en-US" sz="150" dirty="0"/>
              <a:t>,,                                            43624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all sizzle and no steak,,                                         .45789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it's what it's what it was all told,,                           .48723</a:t>
            </a:r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It's all the rage,,                                                       .46532</a:t>
            </a:r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not for all the tea in china,,                                  .34765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all things considered,,                                           .45678</a:t>
            </a:r>
          </a:p>
          <a:p>
            <a:endParaRPr lang="en-US" sz="150" dirty="0"/>
          </a:p>
          <a:p>
            <a:r>
              <a:rPr lang="en-US" sz="150" dirty="0"/>
              <a:t>clumsy as an ox and ,,                                           .45678</a:t>
            </a:r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along the lines of what you already heard,,         .45555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no need to rush amber gambler,,                         .45363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the </a:t>
            </a:r>
            <a:r>
              <a:rPr lang="en-US" sz="150" dirty="0" err="1"/>
              <a:t>american</a:t>
            </a:r>
            <a:r>
              <a:rPr lang="en-US" sz="150" dirty="0"/>
              <a:t> dream you have heard so much abo43345,</a:t>
            </a:r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an axe to grind,,                                                     .34678   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make me an offer you can't refuse,,                   .34789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like this everything and all that,,                          .34678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he told everyone and his mother,,                       .34789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more of this and of that and so forth,,                .34893</a:t>
            </a:r>
          </a:p>
          <a:p>
            <a:endParaRPr lang="en-US" sz="150" dirty="0"/>
          </a:p>
          <a:p>
            <a:r>
              <a:rPr lang="en-US" sz="150" dirty="0"/>
              <a:t>and so on,,                                                              347890</a:t>
            </a:r>
          </a:p>
          <a:p>
            <a:endParaRPr lang="en-US" sz="150" dirty="0"/>
          </a:p>
          <a:p>
            <a:r>
              <a:rPr lang="en-US" sz="150" dirty="0"/>
              <a:t>,,</a:t>
            </a:r>
          </a:p>
          <a:p>
            <a:endParaRPr lang="en-US" sz="150" dirty="0"/>
          </a:p>
          <a:p>
            <a:r>
              <a:rPr lang="en-US" sz="150" dirty="0"/>
              <a:t>yes that too and then some,,                                34790  </a:t>
            </a:r>
          </a:p>
          <a:p>
            <a:endParaRPr lang="en-US" sz="150" dirty="0"/>
          </a:p>
        </p:txBody>
      </p:sp>
      <p:sp>
        <p:nvSpPr>
          <p:cNvPr id="247" name="TextBox 246">
            <a:extLst>
              <a:ext uri="{FF2B5EF4-FFF2-40B4-BE49-F238E27FC236}">
                <a16:creationId xmlns:a16="http://schemas.microsoft.com/office/drawing/2014/main" id="{DAD67023-7379-2149-8C5E-A376F9969A0B}"/>
              </a:ext>
            </a:extLst>
          </p:cNvPr>
          <p:cNvSpPr txBox="1"/>
          <p:nvPr/>
        </p:nvSpPr>
        <p:spPr>
          <a:xfrm>
            <a:off x="5747049" y="812335"/>
            <a:ext cx="1007185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" dirty="0"/>
              <a:t>what a sight for sore eyes,,                                  .457895</a:t>
            </a:r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all dressed up and nowhere to go,,                     .456758</a:t>
            </a:r>
          </a:p>
          <a:p>
            <a:r>
              <a:rPr lang="en-US" sz="150" dirty="0"/>
              <a:t> </a:t>
            </a:r>
          </a:p>
          <a:p>
            <a:r>
              <a:rPr lang="en-US" sz="150" dirty="0"/>
              <a:t>I am all ears,,                                                           .456785</a:t>
            </a:r>
          </a:p>
          <a:p>
            <a:endParaRPr lang="en-US" sz="150" dirty="0"/>
          </a:p>
          <a:p>
            <a:r>
              <a:rPr lang="en-US" sz="150" dirty="0"/>
              <a:t>all eyes and ears,,                                                 .458785</a:t>
            </a:r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all eyes are on,,                                                     .457894</a:t>
            </a:r>
          </a:p>
          <a:p>
            <a:endParaRPr lang="en-US" sz="150" dirty="0"/>
          </a:p>
          <a:p>
            <a:r>
              <a:rPr lang="en-US" sz="150" dirty="0"/>
              <a:t>all fur coat and no knickers,,                                .456784</a:t>
            </a:r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then all hell breaks loose,,                                   .456438</a:t>
            </a:r>
          </a:p>
          <a:p>
            <a:endParaRPr lang="en-US" sz="150" dirty="0"/>
          </a:p>
          <a:p>
            <a:r>
              <a:rPr lang="en-US" sz="150" dirty="0"/>
              <a:t>all in a day's work,,                                                 .346484</a:t>
            </a:r>
          </a:p>
          <a:p>
            <a:r>
              <a:rPr lang="en-US" sz="150" dirty="0"/>
              <a:t> </a:t>
            </a:r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Glad you arrived all in one piece,,                        445678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hmmm, is it really all it's cracked up to be?,,     .456876</a:t>
            </a:r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all over hell's half acre,,                                       .347789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it was all over the map,,                                       .456783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running all over the place,,                                   .456789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all roads lead to </a:t>
            </a:r>
            <a:r>
              <a:rPr lang="en-US" sz="150" dirty="0" err="1"/>
              <a:t>rome</a:t>
            </a:r>
            <a:r>
              <a:rPr lang="en-US" sz="150" dirty="0"/>
              <a:t>,,                                        .346789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all sizzle and no steak,,                                        .348473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it's what it's what it was all told,,                         .304948</a:t>
            </a:r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It's all the rage,,                                                     .345589</a:t>
            </a:r>
          </a:p>
          <a:p>
            <a:r>
              <a:rPr lang="en-US" sz="150" dirty="0"/>
              <a:t> </a:t>
            </a:r>
          </a:p>
          <a:p>
            <a:r>
              <a:rPr lang="en-US" sz="150" dirty="0"/>
              <a:t>,,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FF7005EB-3888-F244-8D85-F241587734D2}"/>
              </a:ext>
            </a:extLst>
          </p:cNvPr>
          <p:cNvPicPr>
            <a:picLocks/>
          </p:cNvPicPr>
          <p:nvPr/>
        </p:nvPicPr>
        <p:blipFill>
          <a:blip r:embed="rId15"/>
          <a:stretch>
            <a:fillRect/>
          </a:stretch>
        </p:blipFill>
        <p:spPr>
          <a:xfrm>
            <a:off x="6227905" y="460638"/>
            <a:ext cx="66675" cy="4416552"/>
          </a:xfrm>
          <a:prstGeom prst="rect">
            <a:avLst/>
          </a:prstGeom>
        </p:spPr>
      </p:pic>
      <p:sp>
        <p:nvSpPr>
          <p:cNvPr id="258" name="Rectangle 257">
            <a:extLst>
              <a:ext uri="{FF2B5EF4-FFF2-40B4-BE49-F238E27FC236}">
                <a16:creationId xmlns:a16="http://schemas.microsoft.com/office/drawing/2014/main" id="{D0A2A56A-147D-6C45-925F-6AD177F8A4E3}"/>
              </a:ext>
            </a:extLst>
          </p:cNvPr>
          <p:cNvSpPr/>
          <p:nvPr/>
        </p:nvSpPr>
        <p:spPr>
          <a:xfrm>
            <a:off x="9311688" y="1899943"/>
            <a:ext cx="180181" cy="39319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Rob</a:t>
            </a:r>
          </a:p>
        </p:txBody>
      </p:sp>
      <p:sp>
        <p:nvSpPr>
          <p:cNvPr id="259" name="Rectangle 258">
            <a:extLst>
              <a:ext uri="{FF2B5EF4-FFF2-40B4-BE49-F238E27FC236}">
                <a16:creationId xmlns:a16="http://schemas.microsoft.com/office/drawing/2014/main" id="{5B07FB79-627D-614F-A0DD-8911F4FA3251}"/>
              </a:ext>
            </a:extLst>
          </p:cNvPr>
          <p:cNvSpPr/>
          <p:nvPr/>
        </p:nvSpPr>
        <p:spPr>
          <a:xfrm>
            <a:off x="5766358" y="2090061"/>
            <a:ext cx="646268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" name="Rectangle 259">
            <a:extLst>
              <a:ext uri="{FF2B5EF4-FFF2-40B4-BE49-F238E27FC236}">
                <a16:creationId xmlns:a16="http://schemas.microsoft.com/office/drawing/2014/main" id="{6933B6E9-5AFC-D546-87DD-81FE5832B2CD}"/>
              </a:ext>
            </a:extLst>
          </p:cNvPr>
          <p:cNvSpPr/>
          <p:nvPr/>
        </p:nvSpPr>
        <p:spPr>
          <a:xfrm>
            <a:off x="5766358" y="4283242"/>
            <a:ext cx="646268" cy="1443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0C92C05-9EE4-B640-BF48-44EA63E3E088}"/>
              </a:ext>
            </a:extLst>
          </p:cNvPr>
          <p:cNvGrpSpPr/>
          <p:nvPr/>
        </p:nvGrpSpPr>
        <p:grpSpPr>
          <a:xfrm>
            <a:off x="1561629" y="4134339"/>
            <a:ext cx="781538" cy="506754"/>
            <a:chOff x="1561629" y="5375764"/>
            <a:chExt cx="781538" cy="506754"/>
          </a:xfrm>
        </p:grpSpPr>
        <p:sp>
          <p:nvSpPr>
            <p:cNvPr id="243" name="Rounded Rectangle 242">
              <a:extLst>
                <a:ext uri="{FF2B5EF4-FFF2-40B4-BE49-F238E27FC236}">
                  <a16:creationId xmlns:a16="http://schemas.microsoft.com/office/drawing/2014/main" id="{B4D45449-D59C-9E47-9396-F3EEBFCB59AE}"/>
                </a:ext>
              </a:extLst>
            </p:cNvPr>
            <p:cNvSpPr/>
            <p:nvPr/>
          </p:nvSpPr>
          <p:spPr>
            <a:xfrm>
              <a:off x="1561629" y="5375764"/>
              <a:ext cx="781538" cy="492369"/>
            </a:xfrm>
            <a:prstGeom prst="roundRect">
              <a:avLst/>
            </a:prstGeom>
            <a:noFill/>
            <a:ln w="3175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8" name="Google Shape;129;p18">
              <a:extLst>
                <a:ext uri="{FF2B5EF4-FFF2-40B4-BE49-F238E27FC236}">
                  <a16:creationId xmlns:a16="http://schemas.microsoft.com/office/drawing/2014/main" id="{DA8E71E8-F46B-D240-B026-127373C7AEA3}"/>
                </a:ext>
              </a:extLst>
            </p:cNvPr>
            <p:cNvSpPr txBox="1">
              <a:spLocks/>
            </p:cNvSpPr>
            <p:nvPr/>
          </p:nvSpPr>
          <p:spPr>
            <a:xfrm>
              <a:off x="1575364" y="5391125"/>
              <a:ext cx="764611" cy="4913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9pPr>
            </a:lstStyle>
            <a:p>
              <a:pPr algn="ctr"/>
              <a:br>
                <a:rPr lang="en-US" sz="7200" dirty="0"/>
              </a:br>
              <a:br>
                <a:rPr lang="en-US" sz="1200" dirty="0"/>
              </a:br>
              <a:r>
                <a:rPr lang="en-US" sz="1100" b="1" dirty="0"/>
                <a:t>TF-IDF</a:t>
              </a:r>
              <a:br>
                <a:rPr lang="en-US" sz="1100" b="1" dirty="0"/>
              </a:br>
              <a:r>
                <a:rPr lang="en-US" sz="1100" b="1" dirty="0" err="1"/>
                <a:t>corr</a:t>
              </a:r>
              <a:r>
                <a:rPr lang="en-US" sz="1100" b="1" dirty="0"/>
                <a:t> matrix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95657D4-72B9-5540-B493-DB04BD1DAA41}"/>
              </a:ext>
            </a:extLst>
          </p:cNvPr>
          <p:cNvGrpSpPr/>
          <p:nvPr/>
        </p:nvGrpSpPr>
        <p:grpSpPr>
          <a:xfrm>
            <a:off x="3196446" y="4367336"/>
            <a:ext cx="1234833" cy="799612"/>
            <a:chOff x="3196446" y="4367336"/>
            <a:chExt cx="1234833" cy="799612"/>
          </a:xfrm>
        </p:grpSpPr>
        <p:sp>
          <p:nvSpPr>
            <p:cNvPr id="256" name="Rounded Rectangle 255">
              <a:extLst>
                <a:ext uri="{FF2B5EF4-FFF2-40B4-BE49-F238E27FC236}">
                  <a16:creationId xmlns:a16="http://schemas.microsoft.com/office/drawing/2014/main" id="{32901D25-802F-BA4F-B62E-B565AE76D0B7}"/>
                </a:ext>
              </a:extLst>
            </p:cNvPr>
            <p:cNvSpPr/>
            <p:nvPr/>
          </p:nvSpPr>
          <p:spPr>
            <a:xfrm>
              <a:off x="3266788" y="4384431"/>
              <a:ext cx="1101968" cy="703384"/>
            </a:xfrm>
            <a:prstGeom prst="roundRect">
              <a:avLst/>
            </a:prstGeom>
            <a:noFill/>
            <a:ln w="3175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7" name="Google Shape;129;p18">
              <a:extLst>
                <a:ext uri="{FF2B5EF4-FFF2-40B4-BE49-F238E27FC236}">
                  <a16:creationId xmlns:a16="http://schemas.microsoft.com/office/drawing/2014/main" id="{005B7535-BBE2-124D-9F20-5E1B90A7C275}"/>
                </a:ext>
              </a:extLst>
            </p:cNvPr>
            <p:cNvSpPr txBox="1">
              <a:spLocks/>
            </p:cNvSpPr>
            <p:nvPr/>
          </p:nvSpPr>
          <p:spPr>
            <a:xfrm>
              <a:off x="3196446" y="4367336"/>
              <a:ext cx="1234833" cy="7996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9pPr>
            </a:lstStyle>
            <a:p>
              <a:pPr algn="ctr"/>
              <a:r>
                <a:rPr lang="en-US" sz="1100" b="1" dirty="0"/>
                <a:t>Phonetics APIs:</a:t>
              </a:r>
            </a:p>
            <a:p>
              <a:r>
                <a:rPr lang="en-US" sz="1100" b="1" i="1" dirty="0"/>
                <a:t>   • English-to-IPA,</a:t>
              </a:r>
            </a:p>
            <a:p>
              <a:r>
                <a:rPr lang="en-US" sz="1100" b="1" i="1" dirty="0"/>
                <a:t>   • Pronunciation,</a:t>
              </a:r>
            </a:p>
            <a:p>
              <a:r>
                <a:rPr lang="en-US" sz="1100" b="1" i="1" dirty="0"/>
                <a:t>   • Phonetics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372FCBE-C9D4-194D-9A12-2B539C9F0CFC}"/>
              </a:ext>
            </a:extLst>
          </p:cNvPr>
          <p:cNvGrpSpPr/>
          <p:nvPr/>
        </p:nvGrpSpPr>
        <p:grpSpPr>
          <a:xfrm>
            <a:off x="2378076" y="4642339"/>
            <a:ext cx="901700" cy="501161"/>
            <a:chOff x="2378076" y="5883764"/>
            <a:chExt cx="901700" cy="501161"/>
          </a:xfrm>
        </p:grpSpPr>
        <p:sp>
          <p:nvSpPr>
            <p:cNvPr id="242" name="Rounded Rectangle 241">
              <a:extLst>
                <a:ext uri="{FF2B5EF4-FFF2-40B4-BE49-F238E27FC236}">
                  <a16:creationId xmlns:a16="http://schemas.microsoft.com/office/drawing/2014/main" id="{B72265D7-8F35-D44F-967A-B89A15EFADEE}"/>
                </a:ext>
              </a:extLst>
            </p:cNvPr>
            <p:cNvSpPr/>
            <p:nvPr/>
          </p:nvSpPr>
          <p:spPr>
            <a:xfrm>
              <a:off x="2434380" y="5914205"/>
              <a:ext cx="773724" cy="406401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3175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1" name="Google Shape;129;p18">
              <a:extLst>
                <a:ext uri="{FF2B5EF4-FFF2-40B4-BE49-F238E27FC236}">
                  <a16:creationId xmlns:a16="http://schemas.microsoft.com/office/drawing/2014/main" id="{7036F057-6CA9-0A4C-A1B6-4710B6CD65A8}"/>
                </a:ext>
              </a:extLst>
            </p:cNvPr>
            <p:cNvSpPr txBox="1">
              <a:spLocks/>
            </p:cNvSpPr>
            <p:nvPr/>
          </p:nvSpPr>
          <p:spPr>
            <a:xfrm>
              <a:off x="2378076" y="5883764"/>
              <a:ext cx="901700" cy="50116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9pPr>
            </a:lstStyle>
            <a:p>
              <a:pPr algn="ctr"/>
              <a:br>
                <a:rPr lang="en-US" sz="7200" dirty="0"/>
              </a:br>
              <a:br>
                <a:rPr lang="en-US" sz="1200" dirty="0"/>
              </a:br>
              <a:r>
                <a:rPr lang="en-US" sz="1100" dirty="0">
                  <a:solidFill>
                    <a:schemeClr val="tx1"/>
                  </a:solidFill>
                </a:rPr>
                <a:t>Google News &amp;</a:t>
              </a:r>
            </a:p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Text8 corpuses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80C611A-0256-C14E-8630-D78BDDE1F650}"/>
              </a:ext>
            </a:extLst>
          </p:cNvPr>
          <p:cNvGrpSpPr/>
          <p:nvPr/>
        </p:nvGrpSpPr>
        <p:grpSpPr>
          <a:xfrm>
            <a:off x="1467664" y="4642339"/>
            <a:ext cx="957374" cy="501161"/>
            <a:chOff x="1467664" y="5883764"/>
            <a:chExt cx="957374" cy="501161"/>
          </a:xfrm>
        </p:grpSpPr>
        <p:sp>
          <p:nvSpPr>
            <p:cNvPr id="262" name="Rounded Rectangle 261">
              <a:extLst>
                <a:ext uri="{FF2B5EF4-FFF2-40B4-BE49-F238E27FC236}">
                  <a16:creationId xmlns:a16="http://schemas.microsoft.com/office/drawing/2014/main" id="{70352D9A-068C-FF4E-81DC-E3E6C8773F32}"/>
                </a:ext>
              </a:extLst>
            </p:cNvPr>
            <p:cNvSpPr/>
            <p:nvPr/>
          </p:nvSpPr>
          <p:spPr>
            <a:xfrm>
              <a:off x="1557666" y="5915024"/>
              <a:ext cx="773724" cy="406401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3175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3" name="Google Shape;129;p18">
              <a:extLst>
                <a:ext uri="{FF2B5EF4-FFF2-40B4-BE49-F238E27FC236}">
                  <a16:creationId xmlns:a16="http://schemas.microsoft.com/office/drawing/2014/main" id="{3476C9EE-7D69-9148-AB3F-86BBE4AA4D2A}"/>
                </a:ext>
              </a:extLst>
            </p:cNvPr>
            <p:cNvSpPr txBox="1">
              <a:spLocks/>
            </p:cNvSpPr>
            <p:nvPr/>
          </p:nvSpPr>
          <p:spPr>
            <a:xfrm>
              <a:off x="1467664" y="5883764"/>
              <a:ext cx="957374" cy="50116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9pPr>
            </a:lstStyle>
            <a:p>
              <a:pPr algn="ctr"/>
              <a:br>
                <a:rPr lang="en-US" sz="7200" dirty="0"/>
              </a:br>
              <a:br>
                <a:rPr lang="en-US" sz="1200" dirty="0"/>
              </a:br>
              <a:r>
                <a:rPr lang="en-US" sz="1100" dirty="0" err="1">
                  <a:solidFill>
                    <a:schemeClr val="tx1"/>
                  </a:solidFill>
                </a:rPr>
                <a:t>SentiWordNet</a:t>
              </a:r>
              <a:endParaRPr lang="en-US" sz="1100" dirty="0">
                <a:solidFill>
                  <a:schemeClr val="tx1"/>
                </a:solidFill>
              </a:endParaRPr>
            </a:p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corpus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4C31C9C-704F-7840-AE52-91708E039BE1}"/>
              </a:ext>
            </a:extLst>
          </p:cNvPr>
          <p:cNvGrpSpPr/>
          <p:nvPr/>
        </p:nvGrpSpPr>
        <p:grpSpPr>
          <a:xfrm>
            <a:off x="869343" y="4642339"/>
            <a:ext cx="586153" cy="501161"/>
            <a:chOff x="869343" y="5883764"/>
            <a:chExt cx="586153" cy="501161"/>
          </a:xfrm>
        </p:grpSpPr>
        <p:sp>
          <p:nvSpPr>
            <p:cNvPr id="264" name="Rounded Rectangle 263">
              <a:extLst>
                <a:ext uri="{FF2B5EF4-FFF2-40B4-BE49-F238E27FC236}">
                  <a16:creationId xmlns:a16="http://schemas.microsoft.com/office/drawing/2014/main" id="{D7A81C88-61D5-8445-9078-4D52769595EA}"/>
                </a:ext>
              </a:extLst>
            </p:cNvPr>
            <p:cNvSpPr/>
            <p:nvPr/>
          </p:nvSpPr>
          <p:spPr>
            <a:xfrm>
              <a:off x="877158" y="5915514"/>
              <a:ext cx="578338" cy="406401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3175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5" name="Google Shape;129;p18">
              <a:extLst>
                <a:ext uri="{FF2B5EF4-FFF2-40B4-BE49-F238E27FC236}">
                  <a16:creationId xmlns:a16="http://schemas.microsoft.com/office/drawing/2014/main" id="{F8B0AA68-D4A4-CB4B-BB52-56344E7350CE}"/>
                </a:ext>
              </a:extLst>
            </p:cNvPr>
            <p:cNvSpPr txBox="1">
              <a:spLocks/>
            </p:cNvSpPr>
            <p:nvPr/>
          </p:nvSpPr>
          <p:spPr>
            <a:xfrm>
              <a:off x="869343" y="5883764"/>
              <a:ext cx="586151" cy="50116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9pPr>
            </a:lstStyle>
            <a:p>
              <a:pPr algn="ctr"/>
              <a:br>
                <a:rPr lang="en-US" sz="7200" dirty="0"/>
              </a:br>
              <a:br>
                <a:rPr lang="en-US" sz="1200" dirty="0"/>
              </a:br>
              <a:r>
                <a:rPr lang="en-US" sz="1100" dirty="0">
                  <a:solidFill>
                    <a:schemeClr val="tx1"/>
                  </a:solidFill>
                </a:rPr>
                <a:t>CMU</a:t>
              </a:r>
            </a:p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corpus</a:t>
              </a:r>
            </a:p>
          </p:txBody>
        </p:sp>
      </p:grpSp>
      <p:sp>
        <p:nvSpPr>
          <p:cNvPr id="272" name="Rounded Rectangle 271">
            <a:extLst>
              <a:ext uri="{FF2B5EF4-FFF2-40B4-BE49-F238E27FC236}">
                <a16:creationId xmlns:a16="http://schemas.microsoft.com/office/drawing/2014/main" id="{A73559AC-DB37-A540-B354-4AECA7E50D25}"/>
              </a:ext>
            </a:extLst>
          </p:cNvPr>
          <p:cNvSpPr/>
          <p:nvPr/>
        </p:nvSpPr>
        <p:spPr>
          <a:xfrm>
            <a:off x="4048326" y="117231"/>
            <a:ext cx="1109784" cy="390769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3175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" name="Google Shape;129;p18">
            <a:extLst>
              <a:ext uri="{FF2B5EF4-FFF2-40B4-BE49-F238E27FC236}">
                <a16:creationId xmlns:a16="http://schemas.microsoft.com/office/drawing/2014/main" id="{3F53E26C-AB4C-C24C-938E-A17FBEDEA4E4}"/>
              </a:ext>
            </a:extLst>
          </p:cNvPr>
          <p:cNvSpPr txBox="1">
            <a:spLocks/>
          </p:cNvSpPr>
          <p:nvPr/>
        </p:nvSpPr>
        <p:spPr>
          <a:xfrm>
            <a:off x="3931095" y="257909"/>
            <a:ext cx="1363814" cy="3282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algn="ctr"/>
            <a:br>
              <a:rPr lang="en-US" sz="7200" dirty="0"/>
            </a:br>
            <a:br>
              <a:rPr lang="en-US" sz="1200" dirty="0"/>
            </a:br>
            <a:r>
              <a:rPr lang="en-US" sz="1100" dirty="0">
                <a:solidFill>
                  <a:schemeClr val="tx1"/>
                </a:solidFill>
              </a:rPr>
              <a:t>1500 English idioms from </a:t>
            </a:r>
            <a:r>
              <a:rPr lang="en-US" sz="1100" dirty="0" err="1">
                <a:solidFill>
                  <a:schemeClr val="tx1"/>
                </a:solidFill>
              </a:rPr>
              <a:t>ESL.com</a:t>
            </a:r>
            <a:endParaRPr lang="en-US" sz="1100" dirty="0">
              <a:solidFill>
                <a:schemeClr val="tx1"/>
              </a:solidFill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5841279-34F1-054E-9EBC-E558A9C13C2C}"/>
              </a:ext>
            </a:extLst>
          </p:cNvPr>
          <p:cNvGrpSpPr/>
          <p:nvPr/>
        </p:nvGrpSpPr>
        <p:grpSpPr>
          <a:xfrm>
            <a:off x="69993" y="113035"/>
            <a:ext cx="901419" cy="609700"/>
            <a:chOff x="123783" y="113035"/>
            <a:chExt cx="901419" cy="609700"/>
          </a:xfrm>
        </p:grpSpPr>
        <p:sp>
          <p:nvSpPr>
            <p:cNvPr id="268" name="Rounded Rectangle 267">
              <a:extLst>
                <a:ext uri="{FF2B5EF4-FFF2-40B4-BE49-F238E27FC236}">
                  <a16:creationId xmlns:a16="http://schemas.microsoft.com/office/drawing/2014/main" id="{9DF8632E-9012-4540-988D-F923E543F219}"/>
                </a:ext>
              </a:extLst>
            </p:cNvPr>
            <p:cNvSpPr/>
            <p:nvPr/>
          </p:nvSpPr>
          <p:spPr>
            <a:xfrm>
              <a:off x="199733" y="113035"/>
              <a:ext cx="721647" cy="561784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3175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3" name="Google Shape;129;p18">
              <a:extLst>
                <a:ext uri="{FF2B5EF4-FFF2-40B4-BE49-F238E27FC236}">
                  <a16:creationId xmlns:a16="http://schemas.microsoft.com/office/drawing/2014/main" id="{58714384-65C1-7746-8DBB-02F5A003866A}"/>
                </a:ext>
              </a:extLst>
            </p:cNvPr>
            <p:cNvSpPr txBox="1">
              <a:spLocks/>
            </p:cNvSpPr>
            <p:nvPr/>
          </p:nvSpPr>
          <p:spPr>
            <a:xfrm>
              <a:off x="123783" y="212246"/>
              <a:ext cx="901419" cy="51048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9pPr>
            </a:lstStyle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5500 images from IMAGENET</a:t>
              </a:r>
            </a:p>
          </p:txBody>
        </p:sp>
      </p:grpSp>
      <p:sp>
        <p:nvSpPr>
          <p:cNvPr id="275" name="Google Shape;129;p18">
            <a:extLst>
              <a:ext uri="{FF2B5EF4-FFF2-40B4-BE49-F238E27FC236}">
                <a16:creationId xmlns:a16="http://schemas.microsoft.com/office/drawing/2014/main" id="{C6066F56-3196-9349-8883-90FE62DAA15C}"/>
              </a:ext>
            </a:extLst>
          </p:cNvPr>
          <p:cNvSpPr txBox="1">
            <a:spLocks/>
          </p:cNvSpPr>
          <p:nvPr/>
        </p:nvSpPr>
        <p:spPr>
          <a:xfrm>
            <a:off x="2512331" y="173338"/>
            <a:ext cx="818007" cy="683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algn="ctr"/>
            <a:br>
              <a:rPr lang="en-US" sz="1000" dirty="0">
                <a:solidFill>
                  <a:schemeClr val="bg1">
                    <a:lumMod val="75000"/>
                  </a:schemeClr>
                </a:solidFill>
              </a:rPr>
            </a:br>
            <a:br>
              <a:rPr lang="en-US" sz="10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1000" b="1" dirty="0">
                <a:solidFill>
                  <a:schemeClr val="bg1">
                    <a:lumMod val="75000"/>
                  </a:schemeClr>
                </a:solidFill>
              </a:rPr>
              <a:t>Semantic family of words</a:t>
            </a:r>
          </a:p>
        </p:txBody>
      </p:sp>
      <p:sp>
        <p:nvSpPr>
          <p:cNvPr id="276" name="Google Shape;129;p18">
            <a:extLst>
              <a:ext uri="{FF2B5EF4-FFF2-40B4-BE49-F238E27FC236}">
                <a16:creationId xmlns:a16="http://schemas.microsoft.com/office/drawing/2014/main" id="{35286D4B-38ED-B549-92B9-7936211432C5}"/>
              </a:ext>
            </a:extLst>
          </p:cNvPr>
          <p:cNvSpPr txBox="1">
            <a:spLocks/>
          </p:cNvSpPr>
          <p:nvPr/>
        </p:nvSpPr>
        <p:spPr>
          <a:xfrm>
            <a:off x="3180698" y="538025"/>
            <a:ext cx="852287" cy="323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algn="ctr"/>
            <a:br>
              <a:rPr lang="en-US" sz="7200" dirty="0"/>
            </a:br>
            <a:br>
              <a:rPr lang="en-US" sz="1200" dirty="0"/>
            </a:br>
            <a:r>
              <a:rPr lang="en-US" sz="1000" b="1" dirty="0">
                <a:solidFill>
                  <a:schemeClr val="bg1">
                    <a:lumMod val="75000"/>
                  </a:schemeClr>
                </a:solidFill>
              </a:rPr>
              <a:t>Phonetic families of words</a:t>
            </a:r>
          </a:p>
        </p:txBody>
      </p:sp>
      <p:sp>
        <p:nvSpPr>
          <p:cNvPr id="277" name="Google Shape;164;p19">
            <a:extLst>
              <a:ext uri="{FF2B5EF4-FFF2-40B4-BE49-F238E27FC236}">
                <a16:creationId xmlns:a16="http://schemas.microsoft.com/office/drawing/2014/main" id="{D619787B-8043-0B48-BA27-ABBA7B5D95B0}"/>
              </a:ext>
            </a:extLst>
          </p:cNvPr>
          <p:cNvSpPr txBox="1">
            <a:spLocks/>
          </p:cNvSpPr>
          <p:nvPr/>
        </p:nvSpPr>
        <p:spPr>
          <a:xfrm>
            <a:off x="1074786" y="2353993"/>
            <a:ext cx="230540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b="1" dirty="0"/>
              <a:t>owl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EDE52F0-8C19-B244-BDC3-91E175F0A0DC}"/>
              </a:ext>
            </a:extLst>
          </p:cNvPr>
          <p:cNvGrpSpPr/>
          <p:nvPr/>
        </p:nvGrpSpPr>
        <p:grpSpPr>
          <a:xfrm>
            <a:off x="842017" y="4134339"/>
            <a:ext cx="633046" cy="506754"/>
            <a:chOff x="842017" y="4134339"/>
            <a:chExt cx="633046" cy="506754"/>
          </a:xfrm>
        </p:grpSpPr>
        <p:sp>
          <p:nvSpPr>
            <p:cNvPr id="251" name="Rounded Rectangle 250">
              <a:extLst>
                <a:ext uri="{FF2B5EF4-FFF2-40B4-BE49-F238E27FC236}">
                  <a16:creationId xmlns:a16="http://schemas.microsoft.com/office/drawing/2014/main" id="{DBAAE800-5F01-2A41-88E9-DDB2ACD0ED4D}"/>
                </a:ext>
              </a:extLst>
            </p:cNvPr>
            <p:cNvSpPr/>
            <p:nvPr/>
          </p:nvSpPr>
          <p:spPr>
            <a:xfrm>
              <a:off x="869399" y="4134339"/>
              <a:ext cx="605664" cy="492369"/>
            </a:xfrm>
            <a:prstGeom prst="roundRect">
              <a:avLst/>
            </a:prstGeom>
            <a:noFill/>
            <a:ln w="3175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2" name="Google Shape;129;p18">
              <a:extLst>
                <a:ext uri="{FF2B5EF4-FFF2-40B4-BE49-F238E27FC236}">
                  <a16:creationId xmlns:a16="http://schemas.microsoft.com/office/drawing/2014/main" id="{35EA440A-D75E-AA49-A65E-621DF0FFE91C}"/>
                </a:ext>
              </a:extLst>
            </p:cNvPr>
            <p:cNvSpPr txBox="1">
              <a:spLocks/>
            </p:cNvSpPr>
            <p:nvPr/>
          </p:nvSpPr>
          <p:spPr>
            <a:xfrm>
              <a:off x="842017" y="4139932"/>
              <a:ext cx="625230" cy="50116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9pPr>
            </a:lstStyle>
            <a:p>
              <a:pPr algn="ctr"/>
              <a:br>
                <a:rPr lang="en-US" sz="7200" dirty="0"/>
              </a:br>
              <a:br>
                <a:rPr lang="en-US" sz="1200" dirty="0"/>
              </a:br>
              <a:r>
                <a:rPr lang="en-US" sz="1100" b="1" i="1" dirty="0"/>
                <a:t>NLTK </a:t>
              </a:r>
              <a:r>
                <a:rPr lang="en-US" sz="1100" b="1" i="1" dirty="0" err="1"/>
                <a:t>Synset</a:t>
              </a:r>
              <a:endParaRPr lang="en-US" sz="1100" b="1" i="1" dirty="0"/>
            </a:p>
          </p:txBody>
        </p:sp>
      </p:grpSp>
      <p:sp>
        <p:nvSpPr>
          <p:cNvPr id="25" name="Parallelogram 24">
            <a:extLst>
              <a:ext uri="{FF2B5EF4-FFF2-40B4-BE49-F238E27FC236}">
                <a16:creationId xmlns:a16="http://schemas.microsoft.com/office/drawing/2014/main" id="{E4801044-D16E-6E40-83A8-18096F9309B3}"/>
              </a:ext>
            </a:extLst>
          </p:cNvPr>
          <p:cNvSpPr/>
          <p:nvPr/>
        </p:nvSpPr>
        <p:spPr>
          <a:xfrm>
            <a:off x="1298778" y="3999889"/>
            <a:ext cx="303170" cy="141806"/>
          </a:xfrm>
          <a:prstGeom prst="parallelogram">
            <a:avLst>
              <a:gd name="adj" fmla="val 156034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8" name="Parallelogram 277">
            <a:extLst>
              <a:ext uri="{FF2B5EF4-FFF2-40B4-BE49-F238E27FC236}">
                <a16:creationId xmlns:a16="http://schemas.microsoft.com/office/drawing/2014/main" id="{58804124-7DEF-5F4D-9901-DD4BFD703262}"/>
              </a:ext>
            </a:extLst>
          </p:cNvPr>
          <p:cNvSpPr/>
          <p:nvPr/>
        </p:nvSpPr>
        <p:spPr>
          <a:xfrm flipH="1">
            <a:off x="2311400" y="3999889"/>
            <a:ext cx="303170" cy="141806"/>
          </a:xfrm>
          <a:prstGeom prst="parallelogram">
            <a:avLst>
              <a:gd name="adj" fmla="val 156034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8AD2530-7911-894A-9CC9-C14F044A71A0}"/>
              </a:ext>
            </a:extLst>
          </p:cNvPr>
          <p:cNvSpPr/>
          <p:nvPr/>
        </p:nvSpPr>
        <p:spPr>
          <a:xfrm>
            <a:off x="1920875" y="4010058"/>
            <a:ext cx="57150" cy="11112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7" name="Group 226">
            <a:extLst>
              <a:ext uri="{FF2B5EF4-FFF2-40B4-BE49-F238E27FC236}">
                <a16:creationId xmlns:a16="http://schemas.microsoft.com/office/drawing/2014/main" id="{04F86013-6D99-7043-9688-0ECF03D505CC}"/>
              </a:ext>
            </a:extLst>
          </p:cNvPr>
          <p:cNvGrpSpPr/>
          <p:nvPr/>
        </p:nvGrpSpPr>
        <p:grpSpPr>
          <a:xfrm>
            <a:off x="2431579" y="4085044"/>
            <a:ext cx="781538" cy="541175"/>
            <a:chOff x="1561629" y="5326958"/>
            <a:chExt cx="781538" cy="541175"/>
          </a:xfrm>
          <a:noFill/>
        </p:grpSpPr>
        <p:sp>
          <p:nvSpPr>
            <p:cNvPr id="228" name="Rounded Rectangle 227">
              <a:extLst>
                <a:ext uri="{FF2B5EF4-FFF2-40B4-BE49-F238E27FC236}">
                  <a16:creationId xmlns:a16="http://schemas.microsoft.com/office/drawing/2014/main" id="{4E4F8608-80ED-EE4F-9229-2828082448D5}"/>
                </a:ext>
              </a:extLst>
            </p:cNvPr>
            <p:cNvSpPr/>
            <p:nvPr/>
          </p:nvSpPr>
          <p:spPr>
            <a:xfrm>
              <a:off x="1561629" y="5375764"/>
              <a:ext cx="781538" cy="492369"/>
            </a:xfrm>
            <a:prstGeom prst="roundRect">
              <a:avLst/>
            </a:prstGeom>
            <a:grpFill/>
            <a:ln w="3175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Google Shape;129;p18">
              <a:extLst>
                <a:ext uri="{FF2B5EF4-FFF2-40B4-BE49-F238E27FC236}">
                  <a16:creationId xmlns:a16="http://schemas.microsoft.com/office/drawing/2014/main" id="{674B568A-4C30-2A48-84E7-4D21FB487E77}"/>
                </a:ext>
              </a:extLst>
            </p:cNvPr>
            <p:cNvSpPr txBox="1">
              <a:spLocks/>
            </p:cNvSpPr>
            <p:nvPr/>
          </p:nvSpPr>
          <p:spPr>
            <a:xfrm>
              <a:off x="1575364" y="5326958"/>
              <a:ext cx="764611" cy="491393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0" tIns="91425" rIns="0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9pPr>
            </a:lstStyle>
            <a:p>
              <a:pPr algn="ctr"/>
              <a:br>
                <a:rPr lang="en-US" sz="7200" dirty="0"/>
              </a:br>
              <a:br>
                <a:rPr lang="en-US" sz="1200" dirty="0"/>
              </a:br>
              <a:r>
                <a:rPr lang="en-US" sz="1100" b="1" i="1" dirty="0" err="1"/>
                <a:t>Gensim</a:t>
              </a:r>
              <a:br>
                <a:rPr lang="en-US" sz="1100" b="1" dirty="0"/>
              </a:br>
              <a:r>
                <a:rPr lang="en-US" sz="1100" b="1" dirty="0"/>
                <a:t>Word2Vec</a:t>
              </a:r>
            </a:p>
          </p:txBody>
        </p:sp>
      </p:grpSp>
      <p:sp>
        <p:nvSpPr>
          <p:cNvPr id="230" name="Rectangle 229">
            <a:extLst>
              <a:ext uri="{FF2B5EF4-FFF2-40B4-BE49-F238E27FC236}">
                <a16:creationId xmlns:a16="http://schemas.microsoft.com/office/drawing/2014/main" id="{DC4F02C6-8C56-A945-9DB1-90C7CFA110C5}"/>
              </a:ext>
            </a:extLst>
          </p:cNvPr>
          <p:cNvSpPr/>
          <p:nvPr/>
        </p:nvSpPr>
        <p:spPr>
          <a:xfrm>
            <a:off x="3359150" y="4286250"/>
            <a:ext cx="53975" cy="8572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Rectangle 230">
            <a:extLst>
              <a:ext uri="{FF2B5EF4-FFF2-40B4-BE49-F238E27FC236}">
                <a16:creationId xmlns:a16="http://schemas.microsoft.com/office/drawing/2014/main" id="{195DD0D6-4749-C546-BE46-82882A9EC722}"/>
              </a:ext>
            </a:extLst>
          </p:cNvPr>
          <p:cNvSpPr/>
          <p:nvPr/>
        </p:nvSpPr>
        <p:spPr>
          <a:xfrm>
            <a:off x="1149350" y="711200"/>
            <a:ext cx="45719" cy="171132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1FDADCC-C3E0-7443-A78F-00B9C10290E3}"/>
              </a:ext>
            </a:extLst>
          </p:cNvPr>
          <p:cNvCxnSpPr>
            <a:cxnSpLocks/>
          </p:cNvCxnSpPr>
          <p:nvPr/>
        </p:nvCxnSpPr>
        <p:spPr>
          <a:xfrm>
            <a:off x="504828" y="690984"/>
            <a:ext cx="6347" cy="1563624"/>
          </a:xfrm>
          <a:prstGeom prst="line">
            <a:avLst/>
          </a:prstGeom>
          <a:ln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2" name="Google Shape;129;p18">
            <a:extLst>
              <a:ext uri="{FF2B5EF4-FFF2-40B4-BE49-F238E27FC236}">
                <a16:creationId xmlns:a16="http://schemas.microsoft.com/office/drawing/2014/main" id="{3C3C5307-5E9E-564C-AFD8-55B466AF32E6}"/>
              </a:ext>
            </a:extLst>
          </p:cNvPr>
          <p:cNvSpPr txBox="1">
            <a:spLocks/>
          </p:cNvSpPr>
          <p:nvPr/>
        </p:nvSpPr>
        <p:spPr>
          <a:xfrm>
            <a:off x="5168900" y="173338"/>
            <a:ext cx="1035050" cy="683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algn="r"/>
            <a:br>
              <a:rPr lang="en-US" sz="1000" dirty="0">
                <a:solidFill>
                  <a:schemeClr val="bg1">
                    <a:lumMod val="75000"/>
                  </a:schemeClr>
                </a:solidFill>
              </a:rPr>
            </a:br>
            <a:br>
              <a:rPr lang="en-US" sz="10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1000" b="1" dirty="0">
                <a:solidFill>
                  <a:schemeClr val="bg1">
                    <a:lumMod val="75000"/>
                  </a:schemeClr>
                </a:solidFill>
              </a:rPr>
              <a:t>Idioms with a word in one of the phonetic families</a:t>
            </a:r>
            <a:endParaRPr lang="en-US" sz="1000" b="1" u="sng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33" name="Google Shape;129;p18">
            <a:extLst>
              <a:ext uri="{FF2B5EF4-FFF2-40B4-BE49-F238E27FC236}">
                <a16:creationId xmlns:a16="http://schemas.microsoft.com/office/drawing/2014/main" id="{0662986F-2C03-664D-A1C6-B600A5EBB604}"/>
              </a:ext>
            </a:extLst>
          </p:cNvPr>
          <p:cNvSpPr txBox="1">
            <a:spLocks/>
          </p:cNvSpPr>
          <p:nvPr/>
        </p:nvSpPr>
        <p:spPr>
          <a:xfrm>
            <a:off x="6124575" y="176513"/>
            <a:ext cx="792781" cy="683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br>
              <a:rPr lang="en-US" sz="1000" dirty="0">
                <a:solidFill>
                  <a:schemeClr val="bg1">
                    <a:lumMod val="75000"/>
                  </a:schemeClr>
                </a:solidFill>
              </a:rPr>
            </a:br>
            <a:br>
              <a:rPr lang="en-US" sz="10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1000" b="1" dirty="0">
                <a:solidFill>
                  <a:schemeClr val="bg1">
                    <a:lumMod val="75000"/>
                  </a:schemeClr>
                </a:solidFill>
              </a:rPr>
              <a:t>Computed suitability score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E4B082BC-CF50-A14D-BB31-2530FD79F8C9}"/>
              </a:ext>
            </a:extLst>
          </p:cNvPr>
          <p:cNvCxnSpPr>
            <a:cxnSpLocks/>
          </p:cNvCxnSpPr>
          <p:nvPr/>
        </p:nvCxnSpPr>
        <p:spPr>
          <a:xfrm>
            <a:off x="6334125" y="850900"/>
            <a:ext cx="1651000" cy="2108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Connector 234">
            <a:extLst>
              <a:ext uri="{FF2B5EF4-FFF2-40B4-BE49-F238E27FC236}">
                <a16:creationId xmlns:a16="http://schemas.microsoft.com/office/drawing/2014/main" id="{5CBB0C4F-ADE0-0249-8F10-D06835DFDB09}"/>
              </a:ext>
            </a:extLst>
          </p:cNvPr>
          <p:cNvCxnSpPr>
            <a:cxnSpLocks/>
          </p:cNvCxnSpPr>
          <p:nvPr/>
        </p:nvCxnSpPr>
        <p:spPr>
          <a:xfrm flipH="1" flipV="1">
            <a:off x="804672" y="2566588"/>
            <a:ext cx="457200" cy="0"/>
          </a:xfrm>
          <a:prstGeom prst="line">
            <a:avLst/>
          </a:prstGeom>
          <a:ln w="25400">
            <a:solidFill>
              <a:srgbClr val="0CB8C5"/>
            </a:solidFill>
            <a:head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2E9DAC3B-2EFD-E34D-B421-C3B53900755C}"/>
              </a:ext>
            </a:extLst>
          </p:cNvPr>
          <p:cNvSpPr/>
          <p:nvPr/>
        </p:nvSpPr>
        <p:spPr>
          <a:xfrm>
            <a:off x="1253010" y="1069848"/>
            <a:ext cx="1483840" cy="29535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Rectangle 235">
            <a:extLst>
              <a:ext uri="{FF2B5EF4-FFF2-40B4-BE49-F238E27FC236}">
                <a16:creationId xmlns:a16="http://schemas.microsoft.com/office/drawing/2014/main" id="{11739F8D-B411-3A42-9406-2DC0A6E02CB7}"/>
              </a:ext>
            </a:extLst>
          </p:cNvPr>
          <p:cNvSpPr/>
          <p:nvPr/>
        </p:nvSpPr>
        <p:spPr>
          <a:xfrm>
            <a:off x="2743200" y="1069848"/>
            <a:ext cx="493776" cy="29874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Rectangle 237">
            <a:extLst>
              <a:ext uri="{FF2B5EF4-FFF2-40B4-BE49-F238E27FC236}">
                <a16:creationId xmlns:a16="http://schemas.microsoft.com/office/drawing/2014/main" id="{26961570-1B3C-FF4D-AA21-A6CDF093F55A}"/>
              </a:ext>
            </a:extLst>
          </p:cNvPr>
          <p:cNvSpPr/>
          <p:nvPr/>
        </p:nvSpPr>
        <p:spPr>
          <a:xfrm>
            <a:off x="3258312" y="804672"/>
            <a:ext cx="198120" cy="35021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Rectangle 238">
            <a:extLst>
              <a:ext uri="{FF2B5EF4-FFF2-40B4-BE49-F238E27FC236}">
                <a16:creationId xmlns:a16="http://schemas.microsoft.com/office/drawing/2014/main" id="{DEFC0992-26B1-854A-B1DB-221F8F42E75F}"/>
              </a:ext>
            </a:extLst>
          </p:cNvPr>
          <p:cNvSpPr/>
          <p:nvPr/>
        </p:nvSpPr>
        <p:spPr>
          <a:xfrm>
            <a:off x="3465576" y="740664"/>
            <a:ext cx="493776" cy="35935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B934B7F-9DCD-F642-A75F-2803F19CB3A7}"/>
              </a:ext>
            </a:extLst>
          </p:cNvPr>
          <p:cNvSpPr/>
          <p:nvPr/>
        </p:nvSpPr>
        <p:spPr>
          <a:xfrm>
            <a:off x="6302374" y="850900"/>
            <a:ext cx="112385" cy="34418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66366261-D8A8-7C42-BA5F-192005FBEE17}"/>
              </a:ext>
            </a:extLst>
          </p:cNvPr>
          <p:cNvSpPr/>
          <p:nvPr/>
        </p:nvSpPr>
        <p:spPr>
          <a:xfrm>
            <a:off x="1489435" y="2224554"/>
            <a:ext cx="2562294" cy="6858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EF2009-FB7B-6C4E-81DD-5A4D982211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8149" y="2256790"/>
            <a:ext cx="631547" cy="629920"/>
          </a:xfrm>
          <a:prstGeom prst="rect">
            <a:avLst/>
          </a:prstGeom>
        </p:spPr>
      </p:pic>
      <p:sp>
        <p:nvSpPr>
          <p:cNvPr id="280" name="Google Shape;129;p18">
            <a:extLst>
              <a:ext uri="{FF2B5EF4-FFF2-40B4-BE49-F238E27FC236}">
                <a16:creationId xmlns:a16="http://schemas.microsoft.com/office/drawing/2014/main" id="{10343FD9-D1DA-E548-BD02-935BCB2AE54E}"/>
              </a:ext>
            </a:extLst>
          </p:cNvPr>
          <p:cNvSpPr txBox="1">
            <a:spLocks/>
          </p:cNvSpPr>
          <p:nvPr/>
        </p:nvSpPr>
        <p:spPr>
          <a:xfrm>
            <a:off x="6323215" y="731470"/>
            <a:ext cx="853832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algn="ctr"/>
            <a:r>
              <a:rPr lang="en-US" sz="1000" dirty="0">
                <a:solidFill>
                  <a:schemeClr val="bg2"/>
                </a:solidFill>
              </a:rPr>
              <a:t>optimal score</a:t>
            </a:r>
            <a:endParaRPr lang="en-US" sz="1000" b="1" u="sng" dirty="0">
              <a:solidFill>
                <a:schemeClr val="bg2"/>
              </a:solidFill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F36E3D6-77F3-6842-9A4A-F57B73E94E20}"/>
              </a:ext>
            </a:extLst>
          </p:cNvPr>
          <p:cNvGrpSpPr/>
          <p:nvPr/>
        </p:nvGrpSpPr>
        <p:grpSpPr>
          <a:xfrm>
            <a:off x="913375" y="80596"/>
            <a:ext cx="801103" cy="661865"/>
            <a:chOff x="967165" y="80596"/>
            <a:chExt cx="801103" cy="661865"/>
          </a:xfrm>
        </p:grpSpPr>
        <p:sp>
          <p:nvSpPr>
            <p:cNvPr id="266" name="Rounded Rectangle 265">
              <a:extLst>
                <a:ext uri="{FF2B5EF4-FFF2-40B4-BE49-F238E27FC236}">
                  <a16:creationId xmlns:a16="http://schemas.microsoft.com/office/drawing/2014/main" id="{BA4813BA-E00A-C940-8534-40FD3573BA08}"/>
                </a:ext>
              </a:extLst>
            </p:cNvPr>
            <p:cNvSpPr/>
            <p:nvPr/>
          </p:nvSpPr>
          <p:spPr>
            <a:xfrm>
              <a:off x="1018121" y="80596"/>
              <a:ext cx="687622" cy="614973"/>
            </a:xfrm>
            <a:prstGeom prst="roundRect">
              <a:avLst/>
            </a:prstGeom>
            <a:noFill/>
            <a:ln w="3175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7" name="Google Shape;129;p18">
              <a:extLst>
                <a:ext uri="{FF2B5EF4-FFF2-40B4-BE49-F238E27FC236}">
                  <a16:creationId xmlns:a16="http://schemas.microsoft.com/office/drawing/2014/main" id="{099A757D-B57C-DB41-8CB6-107127718F6F}"/>
                </a:ext>
              </a:extLst>
            </p:cNvPr>
            <p:cNvSpPr txBox="1">
              <a:spLocks/>
            </p:cNvSpPr>
            <p:nvPr/>
          </p:nvSpPr>
          <p:spPr>
            <a:xfrm>
              <a:off x="967165" y="144095"/>
              <a:ext cx="801103" cy="59836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9pPr>
            </a:lstStyle>
            <a:p>
              <a:pPr algn="ctr"/>
              <a:br>
                <a:rPr lang="en-US" sz="7200" dirty="0"/>
              </a:br>
              <a:r>
                <a:rPr lang="en-US" sz="1200" b="1" i="1" dirty="0" err="1"/>
                <a:t>Xception</a:t>
              </a:r>
              <a:endParaRPr lang="en-US" sz="1200" b="1" i="1" dirty="0"/>
            </a:p>
            <a:p>
              <a:pPr algn="ctr"/>
              <a:r>
                <a:rPr lang="en-US" sz="1200" b="1" dirty="0"/>
                <a:t>Neural Network</a:t>
              </a:r>
              <a:endParaRPr lang="en-US" sz="1100" b="1" dirty="0"/>
            </a:p>
          </p:txBody>
        </p:sp>
      </p:grpSp>
      <p:sp>
        <p:nvSpPr>
          <p:cNvPr id="131" name="Google Shape;131;p18"/>
          <p:cNvSpPr txBox="1">
            <a:spLocks noGrp="1"/>
          </p:cNvSpPr>
          <p:nvPr>
            <p:ph type="sldNum" idx="12"/>
          </p:nvPr>
        </p:nvSpPr>
        <p:spPr>
          <a:xfrm>
            <a:off x="1414466" y="-3892061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 dirty="0"/>
          </a:p>
        </p:txBody>
      </p:sp>
      <p:cxnSp>
        <p:nvCxnSpPr>
          <p:cNvPr id="13" name="Curved Connector 12">
            <a:extLst>
              <a:ext uri="{FF2B5EF4-FFF2-40B4-BE49-F238E27FC236}">
                <a16:creationId xmlns:a16="http://schemas.microsoft.com/office/drawing/2014/main" id="{AF031692-DD41-C145-89D6-DDC25742A891}"/>
              </a:ext>
            </a:extLst>
          </p:cNvPr>
          <p:cNvCxnSpPr/>
          <p:nvPr/>
        </p:nvCxnSpPr>
        <p:spPr>
          <a:xfrm flipV="1">
            <a:off x="1924637" y="-2378889"/>
            <a:ext cx="550127" cy="512956"/>
          </a:xfrm>
          <a:prstGeom prst="curvedConnector3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D973D694-2F14-8F4A-8534-6C10C7899D76}"/>
              </a:ext>
            </a:extLst>
          </p:cNvPr>
          <p:cNvCxnSpPr>
            <a:cxnSpLocks/>
          </p:cNvCxnSpPr>
          <p:nvPr/>
        </p:nvCxnSpPr>
        <p:spPr>
          <a:xfrm flipH="1">
            <a:off x="6575673" y="-1088322"/>
            <a:ext cx="960120" cy="0"/>
          </a:xfrm>
          <a:prstGeom prst="line">
            <a:avLst/>
          </a:prstGeom>
          <a:ln w="25400">
            <a:solidFill>
              <a:srgbClr val="0CB8C5"/>
            </a:solidFill>
            <a:head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Google Shape;164;p19">
            <a:extLst>
              <a:ext uri="{FF2B5EF4-FFF2-40B4-BE49-F238E27FC236}">
                <a16:creationId xmlns:a16="http://schemas.microsoft.com/office/drawing/2014/main" id="{26715D78-0794-9440-A93E-D235D183376D}"/>
              </a:ext>
            </a:extLst>
          </p:cNvPr>
          <p:cNvSpPr txBox="1">
            <a:spLocks/>
          </p:cNvSpPr>
          <p:nvPr/>
        </p:nvSpPr>
        <p:spPr>
          <a:xfrm>
            <a:off x="9235491" y="2474845"/>
            <a:ext cx="825502" cy="186519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600" dirty="0"/>
              <a:t>Screeching to the choir</a:t>
            </a:r>
          </a:p>
        </p:txBody>
      </p:sp>
      <p:pic>
        <p:nvPicPr>
          <p:cNvPr id="206" name="Picture 205">
            <a:extLst>
              <a:ext uri="{FF2B5EF4-FFF2-40B4-BE49-F238E27FC236}">
                <a16:creationId xmlns:a16="http://schemas.microsoft.com/office/drawing/2014/main" id="{EC07CE28-3A80-CB46-BBCF-EB44ACC480C9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75525" y="19843961"/>
            <a:ext cx="531813" cy="5143500"/>
          </a:xfrm>
          <a:prstGeom prst="rect">
            <a:avLst/>
          </a:prstGeom>
        </p:spPr>
      </p:pic>
      <p:grpSp>
        <p:nvGrpSpPr>
          <p:cNvPr id="213" name="Google Shape;1387;p51">
            <a:extLst>
              <a:ext uri="{FF2B5EF4-FFF2-40B4-BE49-F238E27FC236}">
                <a16:creationId xmlns:a16="http://schemas.microsoft.com/office/drawing/2014/main" id="{C60A4F22-8DB3-DE45-AB6D-5634E7934AAE}"/>
              </a:ext>
            </a:extLst>
          </p:cNvPr>
          <p:cNvGrpSpPr/>
          <p:nvPr/>
        </p:nvGrpSpPr>
        <p:grpSpPr>
          <a:xfrm>
            <a:off x="8212249" y="5572166"/>
            <a:ext cx="445753" cy="445545"/>
            <a:chOff x="7804870" y="2682313"/>
            <a:chExt cx="720118" cy="719782"/>
          </a:xfrm>
        </p:grpSpPr>
        <p:sp>
          <p:nvSpPr>
            <p:cNvPr id="214" name="Google Shape;1388;p51">
              <a:extLst>
                <a:ext uri="{FF2B5EF4-FFF2-40B4-BE49-F238E27FC236}">
                  <a16:creationId xmlns:a16="http://schemas.microsoft.com/office/drawing/2014/main" id="{4C08FD6D-D3B5-AB4C-9E01-CB320ECFDD4E}"/>
                </a:ext>
              </a:extLst>
            </p:cNvPr>
            <p:cNvSpPr/>
            <p:nvPr/>
          </p:nvSpPr>
          <p:spPr>
            <a:xfrm>
              <a:off x="7804870" y="2922841"/>
              <a:ext cx="256443" cy="407568"/>
            </a:xfrm>
            <a:custGeom>
              <a:avLst/>
              <a:gdLst/>
              <a:ahLst/>
              <a:cxnLst/>
              <a:rect l="l" t="t" r="r" b="b"/>
              <a:pathLst>
                <a:path w="376" h="598" extrusionOk="0">
                  <a:moveTo>
                    <a:pt x="242" y="519"/>
                  </a:moveTo>
                  <a:cubicBezTo>
                    <a:pt x="234" y="513"/>
                    <a:pt x="229" y="503"/>
                    <a:pt x="228" y="493"/>
                  </a:cubicBezTo>
                  <a:cubicBezTo>
                    <a:pt x="227" y="477"/>
                    <a:pt x="233" y="460"/>
                    <a:pt x="244" y="445"/>
                  </a:cubicBezTo>
                  <a:cubicBezTo>
                    <a:pt x="255" y="430"/>
                    <a:pt x="269" y="420"/>
                    <a:pt x="284" y="416"/>
                  </a:cubicBezTo>
                  <a:cubicBezTo>
                    <a:pt x="294" y="413"/>
                    <a:pt x="305" y="415"/>
                    <a:pt x="313" y="421"/>
                  </a:cubicBezTo>
                  <a:cubicBezTo>
                    <a:pt x="316" y="424"/>
                    <a:pt x="319" y="427"/>
                    <a:pt x="321" y="430"/>
                  </a:cubicBezTo>
                  <a:cubicBezTo>
                    <a:pt x="326" y="437"/>
                    <a:pt x="335" y="437"/>
                    <a:pt x="340" y="430"/>
                  </a:cubicBezTo>
                  <a:cubicBezTo>
                    <a:pt x="372" y="386"/>
                    <a:pt x="372" y="386"/>
                    <a:pt x="372" y="386"/>
                  </a:cubicBezTo>
                  <a:cubicBezTo>
                    <a:pt x="376" y="381"/>
                    <a:pt x="375" y="374"/>
                    <a:pt x="370" y="371"/>
                  </a:cubicBezTo>
                  <a:cubicBezTo>
                    <a:pt x="313" y="325"/>
                    <a:pt x="276" y="254"/>
                    <a:pt x="276" y="175"/>
                  </a:cubicBezTo>
                  <a:cubicBezTo>
                    <a:pt x="276" y="157"/>
                    <a:pt x="278" y="140"/>
                    <a:pt x="281" y="124"/>
                  </a:cubicBezTo>
                  <a:cubicBezTo>
                    <a:pt x="283" y="118"/>
                    <a:pt x="279" y="112"/>
                    <a:pt x="274" y="111"/>
                  </a:cubicBezTo>
                  <a:cubicBezTo>
                    <a:pt x="177" y="79"/>
                    <a:pt x="177" y="79"/>
                    <a:pt x="177" y="79"/>
                  </a:cubicBezTo>
                  <a:cubicBezTo>
                    <a:pt x="175" y="77"/>
                    <a:pt x="173" y="74"/>
                    <a:pt x="174" y="71"/>
                  </a:cubicBezTo>
                  <a:cubicBezTo>
                    <a:pt x="176" y="64"/>
                    <a:pt x="178" y="58"/>
                    <a:pt x="185" y="56"/>
                  </a:cubicBezTo>
                  <a:cubicBezTo>
                    <a:pt x="189" y="55"/>
                    <a:pt x="193" y="55"/>
                    <a:pt x="197" y="54"/>
                  </a:cubicBezTo>
                  <a:cubicBezTo>
                    <a:pt x="209" y="50"/>
                    <a:pt x="215" y="38"/>
                    <a:pt x="208" y="27"/>
                  </a:cubicBezTo>
                  <a:cubicBezTo>
                    <a:pt x="201" y="16"/>
                    <a:pt x="189" y="9"/>
                    <a:pt x="177" y="5"/>
                  </a:cubicBezTo>
                  <a:cubicBezTo>
                    <a:pt x="165" y="1"/>
                    <a:pt x="151" y="0"/>
                    <a:pt x="139" y="5"/>
                  </a:cubicBezTo>
                  <a:cubicBezTo>
                    <a:pt x="127" y="9"/>
                    <a:pt x="124" y="23"/>
                    <a:pt x="132" y="32"/>
                  </a:cubicBezTo>
                  <a:cubicBezTo>
                    <a:pt x="135" y="36"/>
                    <a:pt x="138" y="38"/>
                    <a:pt x="140" y="42"/>
                  </a:cubicBezTo>
                  <a:cubicBezTo>
                    <a:pt x="145" y="48"/>
                    <a:pt x="143" y="54"/>
                    <a:pt x="141" y="60"/>
                  </a:cubicBezTo>
                  <a:cubicBezTo>
                    <a:pt x="140" y="63"/>
                    <a:pt x="136" y="65"/>
                    <a:pt x="133" y="65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26" y="30"/>
                    <a:pt x="19" y="34"/>
                    <a:pt x="17" y="40"/>
                  </a:cubicBezTo>
                  <a:cubicBezTo>
                    <a:pt x="6" y="83"/>
                    <a:pt x="0" y="128"/>
                    <a:pt x="0" y="175"/>
                  </a:cubicBezTo>
                  <a:cubicBezTo>
                    <a:pt x="0" y="345"/>
                    <a:pt x="81" y="497"/>
                    <a:pt x="207" y="594"/>
                  </a:cubicBezTo>
                  <a:cubicBezTo>
                    <a:pt x="212" y="598"/>
                    <a:pt x="219" y="597"/>
                    <a:pt x="223" y="591"/>
                  </a:cubicBezTo>
                  <a:cubicBezTo>
                    <a:pt x="259" y="542"/>
                    <a:pt x="259" y="542"/>
                    <a:pt x="259" y="542"/>
                  </a:cubicBezTo>
                  <a:cubicBezTo>
                    <a:pt x="264" y="535"/>
                    <a:pt x="260" y="526"/>
                    <a:pt x="253" y="524"/>
                  </a:cubicBezTo>
                  <a:cubicBezTo>
                    <a:pt x="249" y="523"/>
                    <a:pt x="245" y="521"/>
                    <a:pt x="242" y="51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" name="Google Shape;1389;p51">
              <a:extLst>
                <a:ext uri="{FF2B5EF4-FFF2-40B4-BE49-F238E27FC236}">
                  <a16:creationId xmlns:a16="http://schemas.microsoft.com/office/drawing/2014/main" id="{9DDCA8CF-A29D-D74B-AB55-536F170228CB}"/>
                </a:ext>
              </a:extLst>
            </p:cNvPr>
            <p:cNvSpPr/>
            <p:nvPr/>
          </p:nvSpPr>
          <p:spPr>
            <a:xfrm>
              <a:off x="7823833" y="2682313"/>
              <a:ext cx="377215" cy="304549"/>
            </a:xfrm>
            <a:custGeom>
              <a:avLst/>
              <a:gdLst/>
              <a:ahLst/>
              <a:cxnLst/>
              <a:rect l="l" t="t" r="r" b="b"/>
              <a:pathLst>
                <a:path w="553" h="447" extrusionOk="0">
                  <a:moveTo>
                    <a:pt x="84" y="362"/>
                  </a:moveTo>
                  <a:cubicBezTo>
                    <a:pt x="87" y="352"/>
                    <a:pt x="95" y="344"/>
                    <a:pt x="105" y="340"/>
                  </a:cubicBezTo>
                  <a:cubicBezTo>
                    <a:pt x="119" y="335"/>
                    <a:pt x="137" y="335"/>
                    <a:pt x="154" y="341"/>
                  </a:cubicBezTo>
                  <a:cubicBezTo>
                    <a:pt x="172" y="346"/>
                    <a:pt x="187" y="357"/>
                    <a:pt x="195" y="370"/>
                  </a:cubicBezTo>
                  <a:cubicBezTo>
                    <a:pt x="201" y="379"/>
                    <a:pt x="202" y="390"/>
                    <a:pt x="199" y="399"/>
                  </a:cubicBezTo>
                  <a:cubicBezTo>
                    <a:pt x="198" y="403"/>
                    <a:pt x="196" y="407"/>
                    <a:pt x="193" y="410"/>
                  </a:cubicBezTo>
                  <a:cubicBezTo>
                    <a:pt x="188" y="416"/>
                    <a:pt x="191" y="425"/>
                    <a:pt x="199" y="428"/>
                  </a:cubicBezTo>
                  <a:cubicBezTo>
                    <a:pt x="250" y="445"/>
                    <a:pt x="250" y="445"/>
                    <a:pt x="250" y="445"/>
                  </a:cubicBezTo>
                  <a:cubicBezTo>
                    <a:pt x="256" y="447"/>
                    <a:pt x="263" y="444"/>
                    <a:pt x="265" y="438"/>
                  </a:cubicBezTo>
                  <a:cubicBezTo>
                    <a:pt x="298" y="352"/>
                    <a:pt x="377" y="288"/>
                    <a:pt x="472" y="277"/>
                  </a:cubicBezTo>
                  <a:cubicBezTo>
                    <a:pt x="478" y="277"/>
                    <a:pt x="482" y="272"/>
                    <a:pt x="482" y="266"/>
                  </a:cubicBezTo>
                  <a:cubicBezTo>
                    <a:pt x="482" y="165"/>
                    <a:pt x="482" y="165"/>
                    <a:pt x="482" y="165"/>
                  </a:cubicBezTo>
                  <a:cubicBezTo>
                    <a:pt x="483" y="162"/>
                    <a:pt x="486" y="159"/>
                    <a:pt x="489" y="159"/>
                  </a:cubicBezTo>
                  <a:cubicBezTo>
                    <a:pt x="496" y="158"/>
                    <a:pt x="502" y="159"/>
                    <a:pt x="507" y="165"/>
                  </a:cubicBezTo>
                  <a:cubicBezTo>
                    <a:pt x="509" y="168"/>
                    <a:pt x="511" y="172"/>
                    <a:pt x="513" y="176"/>
                  </a:cubicBezTo>
                  <a:cubicBezTo>
                    <a:pt x="520" y="186"/>
                    <a:pt x="533" y="187"/>
                    <a:pt x="541" y="178"/>
                  </a:cubicBezTo>
                  <a:cubicBezTo>
                    <a:pt x="549" y="168"/>
                    <a:pt x="553" y="154"/>
                    <a:pt x="552" y="141"/>
                  </a:cubicBezTo>
                  <a:cubicBezTo>
                    <a:pt x="553" y="128"/>
                    <a:pt x="549" y="115"/>
                    <a:pt x="541" y="105"/>
                  </a:cubicBezTo>
                  <a:cubicBezTo>
                    <a:pt x="533" y="95"/>
                    <a:pt x="520" y="96"/>
                    <a:pt x="513" y="107"/>
                  </a:cubicBezTo>
                  <a:cubicBezTo>
                    <a:pt x="511" y="111"/>
                    <a:pt x="509" y="114"/>
                    <a:pt x="507" y="118"/>
                  </a:cubicBezTo>
                  <a:cubicBezTo>
                    <a:pt x="502" y="124"/>
                    <a:pt x="496" y="124"/>
                    <a:pt x="489" y="124"/>
                  </a:cubicBezTo>
                  <a:cubicBezTo>
                    <a:pt x="486" y="124"/>
                    <a:pt x="483" y="121"/>
                    <a:pt x="482" y="118"/>
                  </a:cubicBezTo>
                  <a:cubicBezTo>
                    <a:pt x="482" y="12"/>
                    <a:pt x="482" y="12"/>
                    <a:pt x="482" y="12"/>
                  </a:cubicBezTo>
                  <a:cubicBezTo>
                    <a:pt x="482" y="5"/>
                    <a:pt x="477" y="0"/>
                    <a:pt x="470" y="0"/>
                  </a:cubicBezTo>
                  <a:cubicBezTo>
                    <a:pt x="253" y="12"/>
                    <a:pt x="71" y="155"/>
                    <a:pt x="2" y="352"/>
                  </a:cubicBezTo>
                  <a:cubicBezTo>
                    <a:pt x="0" y="358"/>
                    <a:pt x="3" y="364"/>
                    <a:pt x="9" y="366"/>
                  </a:cubicBezTo>
                  <a:cubicBezTo>
                    <a:pt x="68" y="385"/>
                    <a:pt x="68" y="385"/>
                    <a:pt x="68" y="385"/>
                  </a:cubicBezTo>
                  <a:cubicBezTo>
                    <a:pt x="75" y="388"/>
                    <a:pt x="83" y="382"/>
                    <a:pt x="82" y="374"/>
                  </a:cubicBezTo>
                  <a:cubicBezTo>
                    <a:pt x="82" y="370"/>
                    <a:pt x="83" y="366"/>
                    <a:pt x="84" y="36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" name="Google Shape;1390;p51">
              <a:extLst>
                <a:ext uri="{FF2B5EF4-FFF2-40B4-BE49-F238E27FC236}">
                  <a16:creationId xmlns:a16="http://schemas.microsoft.com/office/drawing/2014/main" id="{F6338998-E23C-484D-AAD0-955933EC2005}"/>
                </a:ext>
              </a:extLst>
            </p:cNvPr>
            <p:cNvSpPr/>
            <p:nvPr/>
          </p:nvSpPr>
          <p:spPr>
            <a:xfrm>
              <a:off x="8277575" y="2932985"/>
              <a:ext cx="247414" cy="390661"/>
            </a:xfrm>
            <a:custGeom>
              <a:avLst/>
              <a:gdLst/>
              <a:ahLst/>
              <a:cxnLst/>
              <a:rect l="l" t="t" r="r" b="b"/>
              <a:pathLst>
                <a:path w="363" h="573" extrusionOk="0">
                  <a:moveTo>
                    <a:pt x="268" y="20"/>
                  </a:moveTo>
                  <a:cubicBezTo>
                    <a:pt x="261" y="23"/>
                    <a:pt x="258" y="32"/>
                    <a:pt x="263" y="38"/>
                  </a:cubicBezTo>
                  <a:cubicBezTo>
                    <a:pt x="266" y="42"/>
                    <a:pt x="268" y="45"/>
                    <a:pt x="269" y="49"/>
                  </a:cubicBezTo>
                  <a:cubicBezTo>
                    <a:pt x="272" y="59"/>
                    <a:pt x="270" y="70"/>
                    <a:pt x="265" y="79"/>
                  </a:cubicBezTo>
                  <a:cubicBezTo>
                    <a:pt x="256" y="92"/>
                    <a:pt x="242" y="102"/>
                    <a:pt x="224" y="107"/>
                  </a:cubicBezTo>
                  <a:cubicBezTo>
                    <a:pt x="207" y="113"/>
                    <a:pt x="189" y="114"/>
                    <a:pt x="174" y="108"/>
                  </a:cubicBezTo>
                  <a:cubicBezTo>
                    <a:pt x="165" y="104"/>
                    <a:pt x="157" y="96"/>
                    <a:pt x="154" y="86"/>
                  </a:cubicBezTo>
                  <a:cubicBezTo>
                    <a:pt x="153" y="83"/>
                    <a:pt x="152" y="79"/>
                    <a:pt x="152" y="75"/>
                  </a:cubicBezTo>
                  <a:cubicBezTo>
                    <a:pt x="152" y="67"/>
                    <a:pt x="145" y="60"/>
                    <a:pt x="137" y="63"/>
                  </a:cubicBezTo>
                  <a:cubicBezTo>
                    <a:pt x="85" y="80"/>
                    <a:pt x="85" y="80"/>
                    <a:pt x="85" y="80"/>
                  </a:cubicBezTo>
                  <a:cubicBezTo>
                    <a:pt x="80" y="82"/>
                    <a:pt x="76" y="88"/>
                    <a:pt x="78" y="94"/>
                  </a:cubicBezTo>
                  <a:cubicBezTo>
                    <a:pt x="84" y="115"/>
                    <a:pt x="87" y="137"/>
                    <a:pt x="87" y="160"/>
                  </a:cubicBezTo>
                  <a:cubicBezTo>
                    <a:pt x="87" y="233"/>
                    <a:pt x="55" y="299"/>
                    <a:pt x="5" y="345"/>
                  </a:cubicBezTo>
                  <a:cubicBezTo>
                    <a:pt x="0" y="349"/>
                    <a:pt x="0" y="356"/>
                    <a:pt x="3" y="361"/>
                  </a:cubicBezTo>
                  <a:cubicBezTo>
                    <a:pt x="63" y="443"/>
                    <a:pt x="63" y="443"/>
                    <a:pt x="63" y="443"/>
                  </a:cubicBezTo>
                  <a:cubicBezTo>
                    <a:pt x="63" y="446"/>
                    <a:pt x="63" y="449"/>
                    <a:pt x="61" y="452"/>
                  </a:cubicBezTo>
                  <a:cubicBezTo>
                    <a:pt x="55" y="456"/>
                    <a:pt x="50" y="459"/>
                    <a:pt x="43" y="457"/>
                  </a:cubicBezTo>
                  <a:cubicBezTo>
                    <a:pt x="39" y="456"/>
                    <a:pt x="35" y="453"/>
                    <a:pt x="32" y="452"/>
                  </a:cubicBezTo>
                  <a:cubicBezTo>
                    <a:pt x="20" y="447"/>
                    <a:pt x="8" y="454"/>
                    <a:pt x="7" y="467"/>
                  </a:cubicBezTo>
                  <a:cubicBezTo>
                    <a:pt x="6" y="479"/>
                    <a:pt x="12" y="493"/>
                    <a:pt x="20" y="503"/>
                  </a:cubicBezTo>
                  <a:cubicBezTo>
                    <a:pt x="27" y="513"/>
                    <a:pt x="38" y="523"/>
                    <a:pt x="50" y="526"/>
                  </a:cubicBezTo>
                  <a:cubicBezTo>
                    <a:pt x="62" y="529"/>
                    <a:pt x="73" y="520"/>
                    <a:pt x="72" y="507"/>
                  </a:cubicBezTo>
                  <a:cubicBezTo>
                    <a:pt x="72" y="503"/>
                    <a:pt x="71" y="499"/>
                    <a:pt x="70" y="495"/>
                  </a:cubicBezTo>
                  <a:cubicBezTo>
                    <a:pt x="70" y="487"/>
                    <a:pt x="75" y="484"/>
                    <a:pt x="81" y="480"/>
                  </a:cubicBezTo>
                  <a:cubicBezTo>
                    <a:pt x="84" y="478"/>
                    <a:pt x="88" y="479"/>
                    <a:pt x="90" y="481"/>
                  </a:cubicBezTo>
                  <a:cubicBezTo>
                    <a:pt x="153" y="566"/>
                    <a:pt x="153" y="566"/>
                    <a:pt x="153" y="566"/>
                  </a:cubicBezTo>
                  <a:cubicBezTo>
                    <a:pt x="156" y="572"/>
                    <a:pt x="164" y="573"/>
                    <a:pt x="169" y="569"/>
                  </a:cubicBezTo>
                  <a:cubicBezTo>
                    <a:pt x="287" y="472"/>
                    <a:pt x="363" y="324"/>
                    <a:pt x="363" y="160"/>
                  </a:cubicBezTo>
                  <a:cubicBezTo>
                    <a:pt x="363" y="107"/>
                    <a:pt x="355" y="57"/>
                    <a:pt x="341" y="9"/>
                  </a:cubicBezTo>
                  <a:cubicBezTo>
                    <a:pt x="339" y="3"/>
                    <a:pt x="333" y="0"/>
                    <a:pt x="327" y="1"/>
                  </a:cubicBezTo>
                  <a:lnTo>
                    <a:pt x="268" y="2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" name="Google Shape;1391;p51">
              <a:extLst>
                <a:ext uri="{FF2B5EF4-FFF2-40B4-BE49-F238E27FC236}">
                  <a16:creationId xmlns:a16="http://schemas.microsoft.com/office/drawing/2014/main" id="{0E29BB79-84E4-1A41-AA83-E870BF9314E8}"/>
                </a:ext>
              </a:extLst>
            </p:cNvPr>
            <p:cNvSpPr/>
            <p:nvPr/>
          </p:nvSpPr>
          <p:spPr>
            <a:xfrm>
              <a:off x="8166284" y="2682313"/>
              <a:ext cx="336357" cy="315595"/>
            </a:xfrm>
            <a:custGeom>
              <a:avLst/>
              <a:gdLst/>
              <a:ahLst/>
              <a:cxnLst/>
              <a:rect l="l" t="t" r="r" b="b"/>
              <a:pathLst>
                <a:path w="493" h="463" extrusionOk="0">
                  <a:moveTo>
                    <a:pt x="27" y="81"/>
                  </a:moveTo>
                  <a:cubicBezTo>
                    <a:pt x="37" y="81"/>
                    <a:pt x="47" y="86"/>
                    <a:pt x="54" y="94"/>
                  </a:cubicBezTo>
                  <a:cubicBezTo>
                    <a:pt x="64" y="106"/>
                    <a:pt x="69" y="123"/>
                    <a:pt x="69" y="141"/>
                  </a:cubicBezTo>
                  <a:cubicBezTo>
                    <a:pt x="69" y="160"/>
                    <a:pt x="64" y="177"/>
                    <a:pt x="54" y="189"/>
                  </a:cubicBezTo>
                  <a:cubicBezTo>
                    <a:pt x="47" y="197"/>
                    <a:pt x="37" y="202"/>
                    <a:pt x="27" y="202"/>
                  </a:cubicBezTo>
                  <a:cubicBezTo>
                    <a:pt x="23" y="202"/>
                    <a:pt x="19" y="201"/>
                    <a:pt x="15" y="200"/>
                  </a:cubicBezTo>
                  <a:cubicBezTo>
                    <a:pt x="8" y="197"/>
                    <a:pt x="0" y="202"/>
                    <a:pt x="0" y="210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71"/>
                    <a:pt x="5" y="276"/>
                    <a:pt x="11" y="276"/>
                  </a:cubicBezTo>
                  <a:cubicBezTo>
                    <a:pt x="107" y="281"/>
                    <a:pt x="189" y="340"/>
                    <a:pt x="227" y="423"/>
                  </a:cubicBezTo>
                  <a:cubicBezTo>
                    <a:pt x="230" y="429"/>
                    <a:pt x="236" y="432"/>
                    <a:pt x="241" y="430"/>
                  </a:cubicBezTo>
                  <a:cubicBezTo>
                    <a:pt x="338" y="398"/>
                    <a:pt x="338" y="398"/>
                    <a:pt x="338" y="398"/>
                  </a:cubicBezTo>
                  <a:cubicBezTo>
                    <a:pt x="341" y="399"/>
                    <a:pt x="344" y="400"/>
                    <a:pt x="346" y="403"/>
                  </a:cubicBezTo>
                  <a:cubicBezTo>
                    <a:pt x="348" y="410"/>
                    <a:pt x="350" y="416"/>
                    <a:pt x="345" y="422"/>
                  </a:cubicBezTo>
                  <a:cubicBezTo>
                    <a:pt x="343" y="425"/>
                    <a:pt x="339" y="428"/>
                    <a:pt x="337" y="431"/>
                  </a:cubicBezTo>
                  <a:cubicBezTo>
                    <a:pt x="329" y="441"/>
                    <a:pt x="332" y="454"/>
                    <a:pt x="344" y="459"/>
                  </a:cubicBezTo>
                  <a:cubicBezTo>
                    <a:pt x="355" y="463"/>
                    <a:pt x="369" y="462"/>
                    <a:pt x="382" y="458"/>
                  </a:cubicBezTo>
                  <a:cubicBezTo>
                    <a:pt x="394" y="454"/>
                    <a:pt x="406" y="447"/>
                    <a:pt x="413" y="436"/>
                  </a:cubicBezTo>
                  <a:cubicBezTo>
                    <a:pt x="420" y="426"/>
                    <a:pt x="414" y="413"/>
                    <a:pt x="402" y="410"/>
                  </a:cubicBezTo>
                  <a:cubicBezTo>
                    <a:pt x="398" y="409"/>
                    <a:pt x="394" y="408"/>
                    <a:pt x="390" y="407"/>
                  </a:cubicBezTo>
                  <a:cubicBezTo>
                    <a:pt x="383" y="405"/>
                    <a:pt x="380" y="399"/>
                    <a:pt x="379" y="393"/>
                  </a:cubicBezTo>
                  <a:cubicBezTo>
                    <a:pt x="378" y="389"/>
                    <a:pt x="380" y="386"/>
                    <a:pt x="382" y="384"/>
                  </a:cubicBezTo>
                  <a:cubicBezTo>
                    <a:pt x="483" y="351"/>
                    <a:pt x="483" y="351"/>
                    <a:pt x="483" y="351"/>
                  </a:cubicBezTo>
                  <a:cubicBezTo>
                    <a:pt x="489" y="349"/>
                    <a:pt x="493" y="342"/>
                    <a:pt x="490" y="336"/>
                  </a:cubicBezTo>
                  <a:cubicBezTo>
                    <a:pt x="415" y="143"/>
                    <a:pt x="230" y="5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80"/>
                    <a:pt x="8" y="86"/>
                    <a:pt x="15" y="83"/>
                  </a:cubicBezTo>
                  <a:cubicBezTo>
                    <a:pt x="19" y="82"/>
                    <a:pt x="23" y="81"/>
                    <a:pt x="27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" name="Google Shape;1392;p51">
              <a:extLst>
                <a:ext uri="{FF2B5EF4-FFF2-40B4-BE49-F238E27FC236}">
                  <a16:creationId xmlns:a16="http://schemas.microsoft.com/office/drawing/2014/main" id="{627F97BF-DAC2-414E-B0E9-B3C70C7F9DC0}"/>
                </a:ext>
              </a:extLst>
            </p:cNvPr>
            <p:cNvSpPr/>
            <p:nvPr/>
          </p:nvSpPr>
          <p:spPr>
            <a:xfrm>
              <a:off x="7965147" y="3183207"/>
              <a:ext cx="408594" cy="218887"/>
            </a:xfrm>
            <a:custGeom>
              <a:avLst/>
              <a:gdLst/>
              <a:ahLst/>
              <a:cxnLst/>
              <a:rect l="l" t="t" r="r" b="b"/>
              <a:pathLst>
                <a:path w="599" h="321" extrusionOk="0">
                  <a:moveTo>
                    <a:pt x="532" y="171"/>
                  </a:moveTo>
                  <a:cubicBezTo>
                    <a:pt x="524" y="177"/>
                    <a:pt x="513" y="179"/>
                    <a:pt x="503" y="176"/>
                  </a:cubicBezTo>
                  <a:cubicBezTo>
                    <a:pt x="488" y="172"/>
                    <a:pt x="474" y="162"/>
                    <a:pt x="463" y="147"/>
                  </a:cubicBezTo>
                  <a:cubicBezTo>
                    <a:pt x="452" y="132"/>
                    <a:pt x="446" y="115"/>
                    <a:pt x="447" y="99"/>
                  </a:cubicBezTo>
                  <a:cubicBezTo>
                    <a:pt x="448" y="89"/>
                    <a:pt x="453" y="79"/>
                    <a:pt x="461" y="73"/>
                  </a:cubicBezTo>
                  <a:cubicBezTo>
                    <a:pt x="464" y="71"/>
                    <a:pt x="468" y="69"/>
                    <a:pt x="472" y="68"/>
                  </a:cubicBezTo>
                  <a:cubicBezTo>
                    <a:pt x="479" y="66"/>
                    <a:pt x="483" y="57"/>
                    <a:pt x="478" y="50"/>
                  </a:cubicBezTo>
                  <a:cubicBezTo>
                    <a:pt x="446" y="6"/>
                    <a:pt x="446" y="6"/>
                    <a:pt x="446" y="6"/>
                  </a:cubicBezTo>
                  <a:cubicBezTo>
                    <a:pt x="442" y="1"/>
                    <a:pt x="436" y="0"/>
                    <a:pt x="431" y="3"/>
                  </a:cubicBezTo>
                  <a:cubicBezTo>
                    <a:pt x="391" y="29"/>
                    <a:pt x="344" y="44"/>
                    <a:pt x="293" y="44"/>
                  </a:cubicBezTo>
                  <a:cubicBezTo>
                    <a:pt x="248" y="44"/>
                    <a:pt x="205" y="32"/>
                    <a:pt x="168" y="11"/>
                  </a:cubicBezTo>
                  <a:cubicBezTo>
                    <a:pt x="163" y="8"/>
                    <a:pt x="157" y="10"/>
                    <a:pt x="154" y="15"/>
                  </a:cubicBezTo>
                  <a:cubicBezTo>
                    <a:pt x="94" y="97"/>
                    <a:pt x="94" y="97"/>
                    <a:pt x="94" y="97"/>
                  </a:cubicBezTo>
                  <a:cubicBezTo>
                    <a:pt x="91" y="98"/>
                    <a:pt x="88" y="99"/>
                    <a:pt x="85" y="97"/>
                  </a:cubicBezTo>
                  <a:cubicBezTo>
                    <a:pt x="79" y="93"/>
                    <a:pt x="74" y="90"/>
                    <a:pt x="74" y="82"/>
                  </a:cubicBezTo>
                  <a:cubicBezTo>
                    <a:pt x="74" y="78"/>
                    <a:pt x="75" y="74"/>
                    <a:pt x="76" y="70"/>
                  </a:cubicBezTo>
                  <a:cubicBezTo>
                    <a:pt x="77" y="57"/>
                    <a:pt x="66" y="48"/>
                    <a:pt x="54" y="51"/>
                  </a:cubicBezTo>
                  <a:cubicBezTo>
                    <a:pt x="42" y="54"/>
                    <a:pt x="31" y="64"/>
                    <a:pt x="24" y="74"/>
                  </a:cubicBezTo>
                  <a:cubicBezTo>
                    <a:pt x="16" y="85"/>
                    <a:pt x="10" y="98"/>
                    <a:pt x="11" y="110"/>
                  </a:cubicBezTo>
                  <a:cubicBezTo>
                    <a:pt x="12" y="123"/>
                    <a:pt x="24" y="130"/>
                    <a:pt x="35" y="125"/>
                  </a:cubicBezTo>
                  <a:cubicBezTo>
                    <a:pt x="39" y="124"/>
                    <a:pt x="43" y="121"/>
                    <a:pt x="47" y="120"/>
                  </a:cubicBezTo>
                  <a:cubicBezTo>
                    <a:pt x="54" y="118"/>
                    <a:pt x="59" y="121"/>
                    <a:pt x="64" y="125"/>
                  </a:cubicBezTo>
                  <a:cubicBezTo>
                    <a:pt x="67" y="128"/>
                    <a:pt x="67" y="131"/>
                    <a:pt x="67" y="135"/>
                  </a:cubicBezTo>
                  <a:cubicBezTo>
                    <a:pt x="4" y="220"/>
                    <a:pt x="4" y="220"/>
                    <a:pt x="4" y="220"/>
                  </a:cubicBezTo>
                  <a:cubicBezTo>
                    <a:pt x="0" y="226"/>
                    <a:pt x="2" y="233"/>
                    <a:pt x="7" y="237"/>
                  </a:cubicBezTo>
                  <a:cubicBezTo>
                    <a:pt x="90" y="290"/>
                    <a:pt x="188" y="321"/>
                    <a:pt x="293" y="321"/>
                  </a:cubicBezTo>
                  <a:cubicBezTo>
                    <a:pt x="404" y="321"/>
                    <a:pt x="507" y="286"/>
                    <a:pt x="593" y="227"/>
                  </a:cubicBezTo>
                  <a:cubicBezTo>
                    <a:pt x="598" y="224"/>
                    <a:pt x="599" y="216"/>
                    <a:pt x="595" y="211"/>
                  </a:cubicBezTo>
                  <a:cubicBezTo>
                    <a:pt x="559" y="162"/>
                    <a:pt x="559" y="162"/>
                    <a:pt x="559" y="162"/>
                  </a:cubicBezTo>
                  <a:cubicBezTo>
                    <a:pt x="555" y="155"/>
                    <a:pt x="545" y="156"/>
                    <a:pt x="541" y="162"/>
                  </a:cubicBezTo>
                  <a:cubicBezTo>
                    <a:pt x="538" y="166"/>
                    <a:pt x="535" y="169"/>
                    <a:pt x="532" y="17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9" name="Google Shape;1582;p51">
            <a:extLst>
              <a:ext uri="{FF2B5EF4-FFF2-40B4-BE49-F238E27FC236}">
                <a16:creationId xmlns:a16="http://schemas.microsoft.com/office/drawing/2014/main" id="{9D1ACC3C-BEDA-3047-A31C-C726ABEA2893}"/>
              </a:ext>
            </a:extLst>
          </p:cNvPr>
          <p:cNvGrpSpPr/>
          <p:nvPr/>
        </p:nvGrpSpPr>
        <p:grpSpPr>
          <a:xfrm>
            <a:off x="1717707" y="-856353"/>
            <a:ext cx="445812" cy="394518"/>
            <a:chOff x="1510757" y="3225422"/>
            <a:chExt cx="720214" cy="637347"/>
          </a:xfrm>
        </p:grpSpPr>
        <p:sp>
          <p:nvSpPr>
            <p:cNvPr id="220" name="Google Shape;1583;p51">
              <a:extLst>
                <a:ext uri="{FF2B5EF4-FFF2-40B4-BE49-F238E27FC236}">
                  <a16:creationId xmlns:a16="http://schemas.microsoft.com/office/drawing/2014/main" id="{3FF412BE-4082-F24D-BAA1-EE293212DDB1}"/>
                </a:ext>
              </a:extLst>
            </p:cNvPr>
            <p:cNvSpPr/>
            <p:nvPr/>
          </p:nvSpPr>
          <p:spPr>
            <a:xfrm>
              <a:off x="1774546" y="3475620"/>
              <a:ext cx="261417" cy="238347"/>
            </a:xfrm>
            <a:custGeom>
              <a:avLst/>
              <a:gdLst/>
              <a:ahLst/>
              <a:cxnLst/>
              <a:rect l="l" t="t" r="r" b="b"/>
              <a:pathLst>
                <a:path w="385" h="351" extrusionOk="0">
                  <a:moveTo>
                    <a:pt x="0" y="288"/>
                  </a:moveTo>
                  <a:cubicBezTo>
                    <a:pt x="0" y="195"/>
                    <a:pt x="0" y="195"/>
                    <a:pt x="0" y="195"/>
                  </a:cubicBezTo>
                  <a:cubicBezTo>
                    <a:pt x="7" y="203"/>
                    <a:pt x="17" y="209"/>
                    <a:pt x="28" y="209"/>
                  </a:cubicBezTo>
                  <a:cubicBezTo>
                    <a:pt x="39" y="209"/>
                    <a:pt x="49" y="204"/>
                    <a:pt x="56" y="195"/>
                  </a:cubicBezTo>
                  <a:cubicBezTo>
                    <a:pt x="66" y="183"/>
                    <a:pt x="72" y="166"/>
                    <a:pt x="71" y="146"/>
                  </a:cubicBezTo>
                  <a:cubicBezTo>
                    <a:pt x="72" y="127"/>
                    <a:pt x="66" y="110"/>
                    <a:pt x="56" y="98"/>
                  </a:cubicBezTo>
                  <a:cubicBezTo>
                    <a:pt x="49" y="89"/>
                    <a:pt x="39" y="84"/>
                    <a:pt x="28" y="84"/>
                  </a:cubicBezTo>
                  <a:cubicBezTo>
                    <a:pt x="17" y="84"/>
                    <a:pt x="7" y="89"/>
                    <a:pt x="0" y="9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9" y="0"/>
                    <a:pt x="189" y="0"/>
                    <a:pt x="189" y="0"/>
                  </a:cubicBezTo>
                  <a:cubicBezTo>
                    <a:pt x="312" y="0"/>
                    <a:pt x="312" y="0"/>
                    <a:pt x="312" y="0"/>
                  </a:cubicBezTo>
                  <a:cubicBezTo>
                    <a:pt x="313" y="0"/>
                    <a:pt x="313" y="0"/>
                    <a:pt x="313" y="0"/>
                  </a:cubicBezTo>
                  <a:cubicBezTo>
                    <a:pt x="313" y="122"/>
                    <a:pt x="313" y="122"/>
                    <a:pt x="313" y="122"/>
                  </a:cubicBezTo>
                  <a:cubicBezTo>
                    <a:pt x="314" y="125"/>
                    <a:pt x="317" y="128"/>
                    <a:pt x="320" y="128"/>
                  </a:cubicBezTo>
                  <a:cubicBezTo>
                    <a:pt x="327" y="129"/>
                    <a:pt x="334" y="129"/>
                    <a:pt x="338" y="122"/>
                  </a:cubicBezTo>
                  <a:cubicBezTo>
                    <a:pt x="341" y="119"/>
                    <a:pt x="342" y="115"/>
                    <a:pt x="345" y="111"/>
                  </a:cubicBezTo>
                  <a:cubicBezTo>
                    <a:pt x="351" y="100"/>
                    <a:pt x="366" y="99"/>
                    <a:pt x="374" y="109"/>
                  </a:cubicBezTo>
                  <a:cubicBezTo>
                    <a:pt x="382" y="119"/>
                    <a:pt x="385" y="133"/>
                    <a:pt x="385" y="146"/>
                  </a:cubicBezTo>
                  <a:cubicBezTo>
                    <a:pt x="385" y="160"/>
                    <a:pt x="382" y="174"/>
                    <a:pt x="374" y="184"/>
                  </a:cubicBezTo>
                  <a:cubicBezTo>
                    <a:pt x="366" y="194"/>
                    <a:pt x="351" y="193"/>
                    <a:pt x="345" y="182"/>
                  </a:cubicBezTo>
                  <a:cubicBezTo>
                    <a:pt x="342" y="178"/>
                    <a:pt x="341" y="174"/>
                    <a:pt x="338" y="170"/>
                  </a:cubicBezTo>
                  <a:cubicBezTo>
                    <a:pt x="334" y="164"/>
                    <a:pt x="327" y="164"/>
                    <a:pt x="320" y="164"/>
                  </a:cubicBezTo>
                  <a:cubicBezTo>
                    <a:pt x="317" y="164"/>
                    <a:pt x="314" y="168"/>
                    <a:pt x="313" y="171"/>
                  </a:cubicBezTo>
                  <a:cubicBezTo>
                    <a:pt x="313" y="351"/>
                    <a:pt x="313" y="351"/>
                    <a:pt x="313" y="351"/>
                  </a:cubicBezTo>
                  <a:cubicBezTo>
                    <a:pt x="107" y="324"/>
                    <a:pt x="107" y="324"/>
                    <a:pt x="107" y="324"/>
                  </a:cubicBezTo>
                  <a:cubicBezTo>
                    <a:pt x="107" y="324"/>
                    <a:pt x="74" y="316"/>
                    <a:pt x="52" y="310"/>
                  </a:cubicBezTo>
                  <a:cubicBezTo>
                    <a:pt x="32" y="305"/>
                    <a:pt x="0" y="288"/>
                    <a:pt x="0" y="28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" name="Google Shape;1584;p51">
              <a:extLst>
                <a:ext uri="{FF2B5EF4-FFF2-40B4-BE49-F238E27FC236}">
                  <a16:creationId xmlns:a16="http://schemas.microsoft.com/office/drawing/2014/main" id="{70174CF7-F394-7D4F-BDE2-9FA8F45C5F52}"/>
                </a:ext>
              </a:extLst>
            </p:cNvPr>
            <p:cNvSpPr/>
            <p:nvPr/>
          </p:nvSpPr>
          <p:spPr>
            <a:xfrm>
              <a:off x="2000650" y="3426634"/>
              <a:ext cx="230321" cy="296287"/>
            </a:xfrm>
            <a:custGeom>
              <a:avLst/>
              <a:gdLst/>
              <a:ahLst/>
              <a:cxnLst/>
              <a:rect l="l" t="t" r="r" b="b"/>
              <a:pathLst>
                <a:path w="339" h="436" extrusionOk="0">
                  <a:moveTo>
                    <a:pt x="187" y="65"/>
                  </a:moveTo>
                  <a:cubicBezTo>
                    <a:pt x="187" y="58"/>
                    <a:pt x="187" y="51"/>
                    <a:pt x="193" y="47"/>
                  </a:cubicBezTo>
                  <a:cubicBezTo>
                    <a:pt x="197" y="45"/>
                    <a:pt x="201" y="43"/>
                    <a:pt x="205" y="41"/>
                  </a:cubicBezTo>
                  <a:cubicBezTo>
                    <a:pt x="216" y="34"/>
                    <a:pt x="217" y="20"/>
                    <a:pt x="207" y="11"/>
                  </a:cubicBezTo>
                  <a:cubicBezTo>
                    <a:pt x="197" y="3"/>
                    <a:pt x="183" y="0"/>
                    <a:pt x="169" y="0"/>
                  </a:cubicBezTo>
                  <a:cubicBezTo>
                    <a:pt x="156" y="0"/>
                    <a:pt x="142" y="3"/>
                    <a:pt x="132" y="11"/>
                  </a:cubicBezTo>
                  <a:cubicBezTo>
                    <a:pt x="122" y="20"/>
                    <a:pt x="123" y="34"/>
                    <a:pt x="134" y="41"/>
                  </a:cubicBezTo>
                  <a:cubicBezTo>
                    <a:pt x="138" y="43"/>
                    <a:pt x="142" y="45"/>
                    <a:pt x="145" y="47"/>
                  </a:cubicBezTo>
                  <a:cubicBezTo>
                    <a:pt x="152" y="51"/>
                    <a:pt x="152" y="58"/>
                    <a:pt x="151" y="65"/>
                  </a:cubicBezTo>
                  <a:cubicBezTo>
                    <a:pt x="151" y="69"/>
                    <a:pt x="148" y="71"/>
                    <a:pt x="145" y="72"/>
                  </a:cubicBezTo>
                  <a:cubicBezTo>
                    <a:pt x="61" y="72"/>
                    <a:pt x="61" y="72"/>
                    <a:pt x="61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7" y="161"/>
                    <a:pt x="17" y="156"/>
                    <a:pt x="28" y="156"/>
                  </a:cubicBezTo>
                  <a:cubicBezTo>
                    <a:pt x="39" y="156"/>
                    <a:pt x="49" y="161"/>
                    <a:pt x="56" y="170"/>
                  </a:cubicBezTo>
                  <a:cubicBezTo>
                    <a:pt x="66" y="182"/>
                    <a:pt x="71" y="199"/>
                    <a:pt x="71" y="218"/>
                  </a:cubicBezTo>
                  <a:cubicBezTo>
                    <a:pt x="71" y="238"/>
                    <a:pt x="66" y="255"/>
                    <a:pt x="56" y="267"/>
                  </a:cubicBezTo>
                  <a:cubicBezTo>
                    <a:pt x="49" y="276"/>
                    <a:pt x="39" y="281"/>
                    <a:pt x="28" y="281"/>
                  </a:cubicBezTo>
                  <a:cubicBezTo>
                    <a:pt x="17" y="281"/>
                    <a:pt x="7" y="275"/>
                    <a:pt x="0" y="267"/>
                  </a:cubicBezTo>
                  <a:cubicBezTo>
                    <a:pt x="0" y="425"/>
                    <a:pt x="0" y="425"/>
                    <a:pt x="0" y="425"/>
                  </a:cubicBezTo>
                  <a:cubicBezTo>
                    <a:pt x="86" y="436"/>
                    <a:pt x="86" y="436"/>
                    <a:pt x="86" y="436"/>
                  </a:cubicBezTo>
                  <a:cubicBezTo>
                    <a:pt x="128" y="431"/>
                    <a:pt x="201" y="415"/>
                    <a:pt x="248" y="367"/>
                  </a:cubicBezTo>
                  <a:cubicBezTo>
                    <a:pt x="307" y="309"/>
                    <a:pt x="328" y="205"/>
                    <a:pt x="328" y="205"/>
                  </a:cubicBezTo>
                  <a:cubicBezTo>
                    <a:pt x="328" y="205"/>
                    <a:pt x="339" y="143"/>
                    <a:pt x="333" y="72"/>
                  </a:cubicBezTo>
                  <a:cubicBezTo>
                    <a:pt x="193" y="72"/>
                    <a:pt x="193" y="72"/>
                    <a:pt x="193" y="72"/>
                  </a:cubicBezTo>
                  <a:cubicBezTo>
                    <a:pt x="190" y="71"/>
                    <a:pt x="187" y="69"/>
                    <a:pt x="187" y="6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" name="Google Shape;1585;p51">
              <a:extLst>
                <a:ext uri="{FF2B5EF4-FFF2-40B4-BE49-F238E27FC236}">
                  <a16:creationId xmlns:a16="http://schemas.microsoft.com/office/drawing/2014/main" id="{AE3511F2-ECF3-BA42-BCF2-E3D961E4720D}"/>
                </a:ext>
              </a:extLst>
            </p:cNvPr>
            <p:cNvSpPr/>
            <p:nvPr/>
          </p:nvSpPr>
          <p:spPr>
            <a:xfrm>
              <a:off x="1774546" y="3225422"/>
              <a:ext cx="211874" cy="236503"/>
            </a:xfrm>
            <a:custGeom>
              <a:avLst/>
              <a:gdLst/>
              <a:ahLst/>
              <a:cxnLst/>
              <a:rect l="l" t="t" r="r" b="b"/>
              <a:pathLst>
                <a:path w="312" h="348" extrusionOk="0">
                  <a:moveTo>
                    <a:pt x="0" y="157"/>
                  </a:moveTo>
                  <a:cubicBezTo>
                    <a:pt x="7" y="149"/>
                    <a:pt x="17" y="143"/>
                    <a:pt x="28" y="143"/>
                  </a:cubicBezTo>
                  <a:cubicBezTo>
                    <a:pt x="39" y="143"/>
                    <a:pt x="49" y="148"/>
                    <a:pt x="56" y="157"/>
                  </a:cubicBezTo>
                  <a:cubicBezTo>
                    <a:pt x="66" y="169"/>
                    <a:pt x="72" y="186"/>
                    <a:pt x="71" y="206"/>
                  </a:cubicBezTo>
                  <a:cubicBezTo>
                    <a:pt x="72" y="225"/>
                    <a:pt x="66" y="242"/>
                    <a:pt x="56" y="255"/>
                  </a:cubicBezTo>
                  <a:cubicBezTo>
                    <a:pt x="49" y="263"/>
                    <a:pt x="39" y="268"/>
                    <a:pt x="28" y="268"/>
                  </a:cubicBezTo>
                  <a:cubicBezTo>
                    <a:pt x="17" y="268"/>
                    <a:pt x="7" y="263"/>
                    <a:pt x="0" y="254"/>
                  </a:cubicBezTo>
                  <a:cubicBezTo>
                    <a:pt x="0" y="348"/>
                    <a:pt x="0" y="348"/>
                    <a:pt x="0" y="348"/>
                  </a:cubicBezTo>
                  <a:cubicBezTo>
                    <a:pt x="189" y="348"/>
                    <a:pt x="189" y="348"/>
                    <a:pt x="189" y="348"/>
                  </a:cubicBezTo>
                  <a:cubicBezTo>
                    <a:pt x="312" y="348"/>
                    <a:pt x="312" y="348"/>
                    <a:pt x="312" y="348"/>
                  </a:cubicBezTo>
                  <a:cubicBezTo>
                    <a:pt x="312" y="254"/>
                    <a:pt x="312" y="254"/>
                    <a:pt x="312" y="254"/>
                  </a:cubicBezTo>
                  <a:cubicBezTo>
                    <a:pt x="305" y="263"/>
                    <a:pt x="295" y="268"/>
                    <a:pt x="284" y="268"/>
                  </a:cubicBezTo>
                  <a:cubicBezTo>
                    <a:pt x="274" y="268"/>
                    <a:pt x="264" y="263"/>
                    <a:pt x="257" y="255"/>
                  </a:cubicBezTo>
                  <a:cubicBezTo>
                    <a:pt x="246" y="242"/>
                    <a:pt x="241" y="225"/>
                    <a:pt x="241" y="206"/>
                  </a:cubicBezTo>
                  <a:cubicBezTo>
                    <a:pt x="241" y="186"/>
                    <a:pt x="246" y="169"/>
                    <a:pt x="257" y="157"/>
                  </a:cubicBezTo>
                  <a:cubicBezTo>
                    <a:pt x="264" y="148"/>
                    <a:pt x="274" y="143"/>
                    <a:pt x="284" y="143"/>
                  </a:cubicBezTo>
                  <a:cubicBezTo>
                    <a:pt x="295" y="143"/>
                    <a:pt x="305" y="149"/>
                    <a:pt x="312" y="157"/>
                  </a:cubicBezTo>
                  <a:cubicBezTo>
                    <a:pt x="312" y="23"/>
                    <a:pt x="312" y="23"/>
                    <a:pt x="312" y="23"/>
                  </a:cubicBezTo>
                  <a:cubicBezTo>
                    <a:pt x="292" y="20"/>
                    <a:pt x="273" y="18"/>
                    <a:pt x="256" y="17"/>
                  </a:cubicBezTo>
                  <a:cubicBezTo>
                    <a:pt x="182" y="11"/>
                    <a:pt x="96" y="0"/>
                    <a:pt x="0" y="12"/>
                  </a:cubicBezTo>
                  <a:lnTo>
                    <a:pt x="0" y="15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" name="Google Shape;1586;p51">
              <a:extLst>
                <a:ext uri="{FF2B5EF4-FFF2-40B4-BE49-F238E27FC236}">
                  <a16:creationId xmlns:a16="http://schemas.microsoft.com/office/drawing/2014/main" id="{E2825711-8C59-084E-831C-A416A6DF26EE}"/>
                </a:ext>
              </a:extLst>
            </p:cNvPr>
            <p:cNvSpPr/>
            <p:nvPr/>
          </p:nvSpPr>
          <p:spPr>
            <a:xfrm>
              <a:off x="1951107" y="3243857"/>
              <a:ext cx="274329" cy="218067"/>
            </a:xfrm>
            <a:custGeom>
              <a:avLst/>
              <a:gdLst/>
              <a:ahLst/>
              <a:cxnLst/>
              <a:rect l="l" t="t" r="r" b="b"/>
              <a:pathLst>
                <a:path w="404" h="321" extrusionOk="0">
                  <a:moveTo>
                    <a:pt x="72" y="155"/>
                  </a:moveTo>
                  <a:cubicBezTo>
                    <a:pt x="71" y="158"/>
                    <a:pt x="69" y="161"/>
                    <a:pt x="65" y="161"/>
                  </a:cubicBezTo>
                  <a:cubicBezTo>
                    <a:pt x="58" y="161"/>
                    <a:pt x="52" y="161"/>
                    <a:pt x="47" y="155"/>
                  </a:cubicBezTo>
                  <a:cubicBezTo>
                    <a:pt x="45" y="151"/>
                    <a:pt x="43" y="147"/>
                    <a:pt x="41" y="143"/>
                  </a:cubicBezTo>
                  <a:cubicBezTo>
                    <a:pt x="34" y="132"/>
                    <a:pt x="20" y="131"/>
                    <a:pt x="11" y="141"/>
                  </a:cubicBezTo>
                  <a:cubicBezTo>
                    <a:pt x="3" y="151"/>
                    <a:pt x="0" y="165"/>
                    <a:pt x="0" y="179"/>
                  </a:cubicBezTo>
                  <a:cubicBezTo>
                    <a:pt x="0" y="192"/>
                    <a:pt x="3" y="206"/>
                    <a:pt x="11" y="216"/>
                  </a:cubicBezTo>
                  <a:cubicBezTo>
                    <a:pt x="20" y="226"/>
                    <a:pt x="34" y="225"/>
                    <a:pt x="41" y="214"/>
                  </a:cubicBezTo>
                  <a:cubicBezTo>
                    <a:pt x="43" y="210"/>
                    <a:pt x="45" y="206"/>
                    <a:pt x="47" y="203"/>
                  </a:cubicBezTo>
                  <a:cubicBezTo>
                    <a:pt x="52" y="196"/>
                    <a:pt x="58" y="196"/>
                    <a:pt x="65" y="197"/>
                  </a:cubicBezTo>
                  <a:cubicBezTo>
                    <a:pt x="69" y="197"/>
                    <a:pt x="71" y="200"/>
                    <a:pt x="72" y="203"/>
                  </a:cubicBezTo>
                  <a:cubicBezTo>
                    <a:pt x="72" y="321"/>
                    <a:pt x="72" y="321"/>
                    <a:pt x="72" y="321"/>
                  </a:cubicBezTo>
                  <a:cubicBezTo>
                    <a:pt x="134" y="321"/>
                    <a:pt x="134" y="321"/>
                    <a:pt x="134" y="321"/>
                  </a:cubicBezTo>
                  <a:cubicBezTo>
                    <a:pt x="194" y="321"/>
                    <a:pt x="194" y="321"/>
                    <a:pt x="194" y="321"/>
                  </a:cubicBezTo>
                  <a:cubicBezTo>
                    <a:pt x="185" y="314"/>
                    <a:pt x="180" y="304"/>
                    <a:pt x="180" y="293"/>
                  </a:cubicBezTo>
                  <a:cubicBezTo>
                    <a:pt x="180" y="283"/>
                    <a:pt x="185" y="272"/>
                    <a:pt x="193" y="265"/>
                  </a:cubicBezTo>
                  <a:cubicBezTo>
                    <a:pt x="206" y="255"/>
                    <a:pt x="223" y="250"/>
                    <a:pt x="242" y="250"/>
                  </a:cubicBezTo>
                  <a:cubicBezTo>
                    <a:pt x="262" y="250"/>
                    <a:pt x="279" y="255"/>
                    <a:pt x="291" y="265"/>
                  </a:cubicBezTo>
                  <a:cubicBezTo>
                    <a:pt x="300" y="272"/>
                    <a:pt x="305" y="283"/>
                    <a:pt x="305" y="293"/>
                  </a:cubicBezTo>
                  <a:cubicBezTo>
                    <a:pt x="305" y="304"/>
                    <a:pt x="299" y="314"/>
                    <a:pt x="291" y="321"/>
                  </a:cubicBezTo>
                  <a:cubicBezTo>
                    <a:pt x="404" y="321"/>
                    <a:pt x="404" y="321"/>
                    <a:pt x="404" y="321"/>
                  </a:cubicBezTo>
                  <a:cubicBezTo>
                    <a:pt x="403" y="315"/>
                    <a:pt x="402" y="308"/>
                    <a:pt x="401" y="301"/>
                  </a:cubicBezTo>
                  <a:cubicBezTo>
                    <a:pt x="396" y="273"/>
                    <a:pt x="371" y="189"/>
                    <a:pt x="282" y="113"/>
                  </a:cubicBezTo>
                  <a:cubicBezTo>
                    <a:pt x="199" y="42"/>
                    <a:pt x="130" y="13"/>
                    <a:pt x="72" y="0"/>
                  </a:cubicBezTo>
                  <a:lnTo>
                    <a:pt x="72" y="15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" name="Google Shape;1587;p51">
              <a:extLst>
                <a:ext uri="{FF2B5EF4-FFF2-40B4-BE49-F238E27FC236}">
                  <a16:creationId xmlns:a16="http://schemas.microsoft.com/office/drawing/2014/main" id="{07A710CB-880A-B649-9B4F-8EB700FA43B8}"/>
                </a:ext>
              </a:extLst>
            </p:cNvPr>
            <p:cNvSpPr/>
            <p:nvPr/>
          </p:nvSpPr>
          <p:spPr>
            <a:xfrm>
              <a:off x="1858610" y="3710542"/>
              <a:ext cx="173926" cy="152226"/>
            </a:xfrm>
            <a:custGeom>
              <a:avLst/>
              <a:gdLst/>
              <a:ahLst/>
              <a:cxnLst/>
              <a:rect l="l" t="t" r="r" b="b"/>
              <a:pathLst>
                <a:path w="256" h="224" extrusionOk="0">
                  <a:moveTo>
                    <a:pt x="253" y="39"/>
                  </a:moveTo>
                  <a:cubicBezTo>
                    <a:pt x="254" y="37"/>
                    <a:pt x="255" y="35"/>
                    <a:pt x="256" y="3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42" y="206"/>
                    <a:pt x="142" y="206"/>
                    <a:pt x="142" y="206"/>
                  </a:cubicBezTo>
                  <a:cubicBezTo>
                    <a:pt x="148" y="216"/>
                    <a:pt x="159" y="221"/>
                    <a:pt x="170" y="222"/>
                  </a:cubicBezTo>
                  <a:cubicBezTo>
                    <a:pt x="225" y="224"/>
                    <a:pt x="225" y="224"/>
                    <a:pt x="225" y="224"/>
                  </a:cubicBezTo>
                  <a:cubicBezTo>
                    <a:pt x="233" y="224"/>
                    <a:pt x="235" y="221"/>
                    <a:pt x="233" y="218"/>
                  </a:cubicBezTo>
                  <a:cubicBezTo>
                    <a:pt x="229" y="209"/>
                    <a:pt x="220" y="192"/>
                    <a:pt x="212" y="175"/>
                  </a:cubicBezTo>
                  <a:cubicBezTo>
                    <a:pt x="207" y="166"/>
                    <a:pt x="206" y="154"/>
                    <a:pt x="210" y="144"/>
                  </a:cubicBezTo>
                  <a:lnTo>
                    <a:pt x="253" y="3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" name="Google Shape;1588;p51">
              <a:extLst>
                <a:ext uri="{FF2B5EF4-FFF2-40B4-BE49-F238E27FC236}">
                  <a16:creationId xmlns:a16="http://schemas.microsoft.com/office/drawing/2014/main" id="{939E827E-6DB0-F343-B962-C5961A4A2EE1}"/>
                </a:ext>
              </a:extLst>
            </p:cNvPr>
            <p:cNvSpPr/>
            <p:nvPr/>
          </p:nvSpPr>
          <p:spPr>
            <a:xfrm>
              <a:off x="1521825" y="3426634"/>
              <a:ext cx="288560" cy="234396"/>
            </a:xfrm>
            <a:custGeom>
              <a:avLst/>
              <a:gdLst/>
              <a:ahLst/>
              <a:cxnLst/>
              <a:rect l="l" t="t" r="r" b="b"/>
              <a:pathLst>
                <a:path w="425" h="345" extrusionOk="0">
                  <a:moveTo>
                    <a:pt x="299" y="269"/>
                  </a:moveTo>
                  <a:cubicBezTo>
                    <a:pt x="299" y="269"/>
                    <a:pt x="299" y="269"/>
                    <a:pt x="299" y="269"/>
                  </a:cubicBezTo>
                  <a:cubicBezTo>
                    <a:pt x="308" y="298"/>
                    <a:pt x="328" y="324"/>
                    <a:pt x="352" y="345"/>
                  </a:cubicBezTo>
                  <a:cubicBezTo>
                    <a:pt x="352" y="243"/>
                    <a:pt x="352" y="243"/>
                    <a:pt x="352" y="243"/>
                  </a:cubicBezTo>
                  <a:cubicBezTo>
                    <a:pt x="353" y="240"/>
                    <a:pt x="356" y="236"/>
                    <a:pt x="359" y="236"/>
                  </a:cubicBezTo>
                  <a:cubicBezTo>
                    <a:pt x="366" y="236"/>
                    <a:pt x="373" y="236"/>
                    <a:pt x="377" y="242"/>
                  </a:cubicBezTo>
                  <a:cubicBezTo>
                    <a:pt x="380" y="246"/>
                    <a:pt x="381" y="250"/>
                    <a:pt x="384" y="254"/>
                  </a:cubicBezTo>
                  <a:cubicBezTo>
                    <a:pt x="391" y="265"/>
                    <a:pt x="405" y="266"/>
                    <a:pt x="413" y="256"/>
                  </a:cubicBezTo>
                  <a:cubicBezTo>
                    <a:pt x="421" y="246"/>
                    <a:pt x="425" y="232"/>
                    <a:pt x="424" y="218"/>
                  </a:cubicBezTo>
                  <a:cubicBezTo>
                    <a:pt x="425" y="205"/>
                    <a:pt x="421" y="191"/>
                    <a:pt x="413" y="181"/>
                  </a:cubicBezTo>
                  <a:cubicBezTo>
                    <a:pt x="405" y="171"/>
                    <a:pt x="391" y="172"/>
                    <a:pt x="384" y="183"/>
                  </a:cubicBezTo>
                  <a:cubicBezTo>
                    <a:pt x="381" y="187"/>
                    <a:pt x="380" y="191"/>
                    <a:pt x="377" y="194"/>
                  </a:cubicBezTo>
                  <a:cubicBezTo>
                    <a:pt x="373" y="201"/>
                    <a:pt x="366" y="201"/>
                    <a:pt x="359" y="200"/>
                  </a:cubicBezTo>
                  <a:cubicBezTo>
                    <a:pt x="356" y="200"/>
                    <a:pt x="353" y="197"/>
                    <a:pt x="352" y="194"/>
                  </a:cubicBezTo>
                  <a:cubicBezTo>
                    <a:pt x="352" y="72"/>
                    <a:pt x="352" y="72"/>
                    <a:pt x="352" y="72"/>
                  </a:cubicBezTo>
                  <a:cubicBezTo>
                    <a:pt x="205" y="72"/>
                    <a:pt x="205" y="72"/>
                    <a:pt x="205" y="72"/>
                  </a:cubicBezTo>
                  <a:cubicBezTo>
                    <a:pt x="202" y="71"/>
                    <a:pt x="198" y="69"/>
                    <a:pt x="198" y="65"/>
                  </a:cubicBezTo>
                  <a:cubicBezTo>
                    <a:pt x="198" y="58"/>
                    <a:pt x="198" y="51"/>
                    <a:pt x="204" y="47"/>
                  </a:cubicBezTo>
                  <a:cubicBezTo>
                    <a:pt x="208" y="45"/>
                    <a:pt x="212" y="43"/>
                    <a:pt x="216" y="41"/>
                  </a:cubicBezTo>
                  <a:cubicBezTo>
                    <a:pt x="227" y="34"/>
                    <a:pt x="228" y="20"/>
                    <a:pt x="218" y="11"/>
                  </a:cubicBezTo>
                  <a:cubicBezTo>
                    <a:pt x="208" y="3"/>
                    <a:pt x="194" y="0"/>
                    <a:pt x="180" y="0"/>
                  </a:cubicBezTo>
                  <a:cubicBezTo>
                    <a:pt x="167" y="0"/>
                    <a:pt x="153" y="3"/>
                    <a:pt x="143" y="11"/>
                  </a:cubicBezTo>
                  <a:cubicBezTo>
                    <a:pt x="133" y="20"/>
                    <a:pt x="134" y="34"/>
                    <a:pt x="145" y="41"/>
                  </a:cubicBezTo>
                  <a:cubicBezTo>
                    <a:pt x="149" y="43"/>
                    <a:pt x="153" y="45"/>
                    <a:pt x="156" y="47"/>
                  </a:cubicBezTo>
                  <a:cubicBezTo>
                    <a:pt x="163" y="51"/>
                    <a:pt x="163" y="58"/>
                    <a:pt x="162" y="65"/>
                  </a:cubicBezTo>
                  <a:cubicBezTo>
                    <a:pt x="162" y="69"/>
                    <a:pt x="159" y="71"/>
                    <a:pt x="156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3" y="89"/>
                    <a:pt x="23" y="134"/>
                    <a:pt x="23" y="134"/>
                  </a:cubicBezTo>
                  <a:cubicBezTo>
                    <a:pt x="53" y="249"/>
                    <a:pt x="185" y="304"/>
                    <a:pt x="299" y="269"/>
                  </a:cubicBezTo>
                  <a:cubicBezTo>
                    <a:pt x="299" y="269"/>
                    <a:pt x="299" y="269"/>
                    <a:pt x="299" y="26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" name="Google Shape;1589;p51">
              <a:extLst>
                <a:ext uri="{FF2B5EF4-FFF2-40B4-BE49-F238E27FC236}">
                  <a16:creationId xmlns:a16="http://schemas.microsoft.com/office/drawing/2014/main" id="{570828CB-4400-4646-BC49-2A001EE9D88A}"/>
                </a:ext>
              </a:extLst>
            </p:cNvPr>
            <p:cNvSpPr/>
            <p:nvPr/>
          </p:nvSpPr>
          <p:spPr>
            <a:xfrm>
              <a:off x="1510757" y="3234903"/>
              <a:ext cx="299628" cy="227021"/>
            </a:xfrm>
            <a:custGeom>
              <a:avLst/>
              <a:gdLst/>
              <a:ahLst/>
              <a:cxnLst/>
              <a:rect l="l" t="t" r="r" b="b"/>
              <a:pathLst>
                <a:path w="441" h="334" extrusionOk="0">
                  <a:moveTo>
                    <a:pt x="148" y="334"/>
                  </a:moveTo>
                  <a:cubicBezTo>
                    <a:pt x="139" y="327"/>
                    <a:pt x="134" y="317"/>
                    <a:pt x="134" y="306"/>
                  </a:cubicBezTo>
                  <a:cubicBezTo>
                    <a:pt x="134" y="296"/>
                    <a:pt x="139" y="285"/>
                    <a:pt x="147" y="278"/>
                  </a:cubicBezTo>
                  <a:cubicBezTo>
                    <a:pt x="160" y="268"/>
                    <a:pt x="177" y="263"/>
                    <a:pt x="196" y="263"/>
                  </a:cubicBezTo>
                  <a:cubicBezTo>
                    <a:pt x="216" y="263"/>
                    <a:pt x="233" y="268"/>
                    <a:pt x="245" y="278"/>
                  </a:cubicBezTo>
                  <a:cubicBezTo>
                    <a:pt x="254" y="285"/>
                    <a:pt x="259" y="296"/>
                    <a:pt x="259" y="306"/>
                  </a:cubicBezTo>
                  <a:cubicBezTo>
                    <a:pt x="259" y="317"/>
                    <a:pt x="253" y="327"/>
                    <a:pt x="245" y="334"/>
                  </a:cubicBezTo>
                  <a:cubicBezTo>
                    <a:pt x="368" y="334"/>
                    <a:pt x="368" y="334"/>
                    <a:pt x="368" y="334"/>
                  </a:cubicBezTo>
                  <a:cubicBezTo>
                    <a:pt x="368" y="216"/>
                    <a:pt x="368" y="216"/>
                    <a:pt x="368" y="216"/>
                  </a:cubicBezTo>
                  <a:cubicBezTo>
                    <a:pt x="369" y="213"/>
                    <a:pt x="372" y="210"/>
                    <a:pt x="375" y="210"/>
                  </a:cubicBezTo>
                  <a:cubicBezTo>
                    <a:pt x="382" y="209"/>
                    <a:pt x="389" y="209"/>
                    <a:pt x="393" y="216"/>
                  </a:cubicBezTo>
                  <a:cubicBezTo>
                    <a:pt x="396" y="219"/>
                    <a:pt x="397" y="223"/>
                    <a:pt x="400" y="227"/>
                  </a:cubicBezTo>
                  <a:cubicBezTo>
                    <a:pt x="407" y="238"/>
                    <a:pt x="421" y="239"/>
                    <a:pt x="429" y="229"/>
                  </a:cubicBezTo>
                  <a:cubicBezTo>
                    <a:pt x="437" y="219"/>
                    <a:pt x="441" y="205"/>
                    <a:pt x="440" y="192"/>
                  </a:cubicBezTo>
                  <a:cubicBezTo>
                    <a:pt x="441" y="178"/>
                    <a:pt x="437" y="164"/>
                    <a:pt x="429" y="154"/>
                  </a:cubicBezTo>
                  <a:cubicBezTo>
                    <a:pt x="421" y="144"/>
                    <a:pt x="407" y="145"/>
                    <a:pt x="400" y="156"/>
                  </a:cubicBezTo>
                  <a:cubicBezTo>
                    <a:pt x="397" y="160"/>
                    <a:pt x="396" y="164"/>
                    <a:pt x="393" y="168"/>
                  </a:cubicBezTo>
                  <a:cubicBezTo>
                    <a:pt x="389" y="174"/>
                    <a:pt x="382" y="174"/>
                    <a:pt x="375" y="174"/>
                  </a:cubicBezTo>
                  <a:cubicBezTo>
                    <a:pt x="372" y="174"/>
                    <a:pt x="369" y="171"/>
                    <a:pt x="368" y="168"/>
                  </a:cubicBezTo>
                  <a:cubicBezTo>
                    <a:pt x="368" y="0"/>
                    <a:pt x="368" y="0"/>
                    <a:pt x="368" y="0"/>
                  </a:cubicBezTo>
                  <a:cubicBezTo>
                    <a:pt x="367" y="1"/>
                    <a:pt x="366" y="1"/>
                    <a:pt x="365" y="1"/>
                  </a:cubicBezTo>
                  <a:cubicBezTo>
                    <a:pt x="253" y="36"/>
                    <a:pt x="253" y="36"/>
                    <a:pt x="253" y="36"/>
                  </a:cubicBezTo>
                  <a:cubicBezTo>
                    <a:pt x="226" y="45"/>
                    <a:pt x="199" y="57"/>
                    <a:pt x="175" y="72"/>
                  </a:cubicBezTo>
                  <a:cubicBezTo>
                    <a:pt x="175" y="72"/>
                    <a:pt x="109" y="111"/>
                    <a:pt x="90" y="130"/>
                  </a:cubicBezTo>
                  <a:cubicBezTo>
                    <a:pt x="32" y="188"/>
                    <a:pt x="0" y="227"/>
                    <a:pt x="14" y="334"/>
                  </a:cubicBezTo>
                  <a:lnTo>
                    <a:pt x="148" y="33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7FD74345-3343-1143-9E99-BBFAB1A4D7F3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797171" y="5627612"/>
            <a:ext cx="485069" cy="1428750"/>
          </a:xfrm>
          <a:prstGeom prst="rect">
            <a:avLst/>
          </a:prstGeom>
        </p:spPr>
      </p:pic>
      <p:sp>
        <p:nvSpPr>
          <p:cNvPr id="249" name="Rounded Rectangle 248">
            <a:extLst>
              <a:ext uri="{FF2B5EF4-FFF2-40B4-BE49-F238E27FC236}">
                <a16:creationId xmlns:a16="http://schemas.microsoft.com/office/drawing/2014/main" id="{5B7FB146-8E4E-2A4F-B5FC-7959A60F4EAE}"/>
              </a:ext>
            </a:extLst>
          </p:cNvPr>
          <p:cNvSpPr/>
          <p:nvPr/>
        </p:nvSpPr>
        <p:spPr>
          <a:xfrm>
            <a:off x="6553156" y="6088185"/>
            <a:ext cx="781538" cy="492369"/>
          </a:xfrm>
          <a:prstGeom prst="roundRect">
            <a:avLst/>
          </a:prstGeom>
          <a:noFill/>
          <a:ln w="3175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0" name="Google Shape;129;p18">
            <a:extLst>
              <a:ext uri="{FF2B5EF4-FFF2-40B4-BE49-F238E27FC236}">
                <a16:creationId xmlns:a16="http://schemas.microsoft.com/office/drawing/2014/main" id="{28227532-A2AB-D149-A87F-62D48CE0E9E5}"/>
              </a:ext>
            </a:extLst>
          </p:cNvPr>
          <p:cNvSpPr txBox="1">
            <a:spLocks/>
          </p:cNvSpPr>
          <p:nvPr/>
        </p:nvSpPr>
        <p:spPr>
          <a:xfrm>
            <a:off x="6643007" y="6628422"/>
            <a:ext cx="910518" cy="501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algn="ctr"/>
            <a:br>
              <a:rPr lang="en-US" sz="7200" dirty="0"/>
            </a:br>
            <a:br>
              <a:rPr lang="en-US" sz="1200" dirty="0"/>
            </a:br>
            <a:r>
              <a:rPr lang="en-US" sz="1200" b="1" dirty="0" err="1"/>
              <a:t>Gensim</a:t>
            </a:r>
            <a:br>
              <a:rPr lang="en-US" sz="1200" b="1" dirty="0"/>
            </a:br>
            <a:r>
              <a:rPr lang="en-US" sz="1200" b="1" dirty="0"/>
              <a:t>Word2Vec</a:t>
            </a:r>
          </a:p>
        </p:txBody>
      </p:sp>
      <p:sp>
        <p:nvSpPr>
          <p:cNvPr id="270" name="Rounded Rectangle 269">
            <a:extLst>
              <a:ext uri="{FF2B5EF4-FFF2-40B4-BE49-F238E27FC236}">
                <a16:creationId xmlns:a16="http://schemas.microsoft.com/office/drawing/2014/main" id="{1E46A1DA-574C-D14C-AC43-0FF2B3626847}"/>
              </a:ext>
            </a:extLst>
          </p:cNvPr>
          <p:cNvSpPr/>
          <p:nvPr/>
        </p:nvSpPr>
        <p:spPr>
          <a:xfrm>
            <a:off x="2211717" y="-551781"/>
            <a:ext cx="1125410" cy="225669"/>
          </a:xfrm>
          <a:prstGeom prst="roundRect">
            <a:avLst/>
          </a:prstGeom>
          <a:noFill/>
          <a:ln w="3175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1" name="Google Shape;129;p18">
            <a:extLst>
              <a:ext uri="{FF2B5EF4-FFF2-40B4-BE49-F238E27FC236}">
                <a16:creationId xmlns:a16="http://schemas.microsoft.com/office/drawing/2014/main" id="{F9658453-1900-9143-B006-05D1BB4BCF19}"/>
              </a:ext>
            </a:extLst>
          </p:cNvPr>
          <p:cNvSpPr txBox="1">
            <a:spLocks/>
          </p:cNvSpPr>
          <p:nvPr/>
        </p:nvSpPr>
        <p:spPr>
          <a:xfrm>
            <a:off x="1133187" y="-2225431"/>
            <a:ext cx="910518" cy="5983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algn="ctr"/>
            <a:br>
              <a:rPr lang="en-US" sz="7200" dirty="0"/>
            </a:br>
            <a:r>
              <a:rPr lang="en-US" sz="1200" b="1" i="1" dirty="0"/>
              <a:t>Inception</a:t>
            </a:r>
          </a:p>
          <a:p>
            <a:pPr algn="ctr"/>
            <a:r>
              <a:rPr lang="en-US" sz="1200" b="1" dirty="0"/>
              <a:t>Neural Network</a:t>
            </a:r>
            <a:endParaRPr lang="en-US" sz="1100" b="1" dirty="0"/>
          </a:p>
        </p:txBody>
      </p:sp>
      <p:sp>
        <p:nvSpPr>
          <p:cNvPr id="274" name="Google Shape;129;p18">
            <a:extLst>
              <a:ext uri="{FF2B5EF4-FFF2-40B4-BE49-F238E27FC236}">
                <a16:creationId xmlns:a16="http://schemas.microsoft.com/office/drawing/2014/main" id="{429B7226-2743-E549-9E0E-F45CEC6ECFE9}"/>
              </a:ext>
            </a:extLst>
          </p:cNvPr>
          <p:cNvSpPr txBox="1">
            <a:spLocks/>
          </p:cNvSpPr>
          <p:nvPr/>
        </p:nvSpPr>
        <p:spPr>
          <a:xfrm>
            <a:off x="2207802" y="-1923032"/>
            <a:ext cx="1113697" cy="2969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algn="ctr"/>
            <a:br>
              <a:rPr lang="en-US" sz="7200" dirty="0"/>
            </a:br>
            <a:r>
              <a:rPr lang="en-US" sz="1200" b="1" i="1" dirty="0"/>
              <a:t>Beautiful Soup</a:t>
            </a:r>
            <a:endParaRPr lang="en-US" sz="1100" b="1" dirty="0"/>
          </a:p>
        </p:txBody>
      </p:sp>
      <p:sp>
        <p:nvSpPr>
          <p:cNvPr id="234" name="Google Shape;129;p18">
            <a:extLst>
              <a:ext uri="{FF2B5EF4-FFF2-40B4-BE49-F238E27FC236}">
                <a16:creationId xmlns:a16="http://schemas.microsoft.com/office/drawing/2014/main" id="{3EA73A4C-2D17-F54C-946D-F6C31EC7BDF2}"/>
              </a:ext>
            </a:extLst>
          </p:cNvPr>
          <p:cNvSpPr txBox="1">
            <a:spLocks/>
          </p:cNvSpPr>
          <p:nvPr/>
        </p:nvSpPr>
        <p:spPr>
          <a:xfrm>
            <a:off x="5229225" y="-1038226"/>
            <a:ext cx="965200" cy="68897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algn="r"/>
            <a:br>
              <a:rPr lang="en-US" sz="1000" dirty="0">
                <a:solidFill>
                  <a:schemeClr val="bg1">
                    <a:lumMod val="75000"/>
                  </a:schemeClr>
                </a:solidFill>
              </a:rPr>
            </a:br>
            <a:br>
              <a:rPr lang="en-US" sz="10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1000" b="1" dirty="0">
                <a:solidFill>
                  <a:schemeClr val="bg1">
                    <a:lumMod val="75000"/>
                  </a:schemeClr>
                </a:solidFill>
              </a:rPr>
              <a:t>Idioms with a word in one of the phonetic families </a:t>
            </a:r>
            <a:r>
              <a:rPr lang="en-US" sz="1000" b="1" dirty="0">
                <a:solidFill>
                  <a:srgbClr val="00B0F0"/>
                </a:solidFill>
              </a:rPr>
              <a:t>sorted</a:t>
            </a:r>
          </a:p>
        </p:txBody>
      </p:sp>
      <p:sp>
        <p:nvSpPr>
          <p:cNvPr id="255" name="Google Shape;129;p18">
            <a:extLst>
              <a:ext uri="{FF2B5EF4-FFF2-40B4-BE49-F238E27FC236}">
                <a16:creationId xmlns:a16="http://schemas.microsoft.com/office/drawing/2014/main" id="{67E0B30A-BC7D-E242-8BF4-6EE65F6505A6}"/>
              </a:ext>
            </a:extLst>
          </p:cNvPr>
          <p:cNvSpPr txBox="1">
            <a:spLocks/>
          </p:cNvSpPr>
          <p:nvPr/>
        </p:nvSpPr>
        <p:spPr>
          <a:xfrm>
            <a:off x="5629275" y="-609600"/>
            <a:ext cx="200660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algn="ctr"/>
            <a:br>
              <a:rPr lang="en-US" sz="1000" dirty="0">
                <a:solidFill>
                  <a:schemeClr val="bg1">
                    <a:lumMod val="75000"/>
                  </a:schemeClr>
                </a:solidFill>
              </a:rPr>
            </a:br>
            <a:br>
              <a:rPr lang="en-US" sz="10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1000" dirty="0">
                <a:solidFill>
                  <a:srgbClr val="00B0F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          </a:t>
            </a:r>
            <a:r>
              <a:rPr lang="en-US" sz="1000" u="sng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.</a:t>
            </a:r>
            <a:r>
              <a:rPr lang="en-US" sz="1000" u="sng" dirty="0">
                <a:solidFill>
                  <a:srgbClr val="00B0F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                      </a:t>
            </a:r>
            <a:r>
              <a:rPr lang="en-US" sz="1000" b="1" u="sng" dirty="0">
                <a:solidFill>
                  <a:srgbClr val="00B0F0"/>
                </a:solidFill>
              </a:rPr>
              <a:t>sorted   </a:t>
            </a:r>
            <a:r>
              <a:rPr lang="en-US" sz="1000" u="sng" dirty="0">
                <a:solidFill>
                  <a:srgbClr val="00B0F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              </a:t>
            </a:r>
            <a:r>
              <a:rPr lang="en-US" sz="1000" u="sng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.  </a:t>
            </a:r>
            <a:endParaRPr lang="en-US" sz="1000" b="1" u="sng" dirty="0">
              <a:solidFill>
                <a:schemeClr val="bg1"/>
              </a:solidFill>
            </a:endParaRPr>
          </a:p>
        </p:txBody>
      </p:sp>
      <p:sp>
        <p:nvSpPr>
          <p:cNvPr id="279" name="Google Shape;129;p18">
            <a:extLst>
              <a:ext uri="{FF2B5EF4-FFF2-40B4-BE49-F238E27FC236}">
                <a16:creationId xmlns:a16="http://schemas.microsoft.com/office/drawing/2014/main" id="{335AD677-CBB7-284D-962E-32B1986FDCD6}"/>
              </a:ext>
            </a:extLst>
          </p:cNvPr>
          <p:cNvSpPr txBox="1">
            <a:spLocks/>
          </p:cNvSpPr>
          <p:nvPr/>
        </p:nvSpPr>
        <p:spPr>
          <a:xfrm>
            <a:off x="5629275" y="-1009650"/>
            <a:ext cx="200660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algn="ctr"/>
            <a:br>
              <a:rPr lang="en-US" sz="1000" dirty="0">
                <a:solidFill>
                  <a:schemeClr val="bg1">
                    <a:lumMod val="75000"/>
                  </a:schemeClr>
                </a:solidFill>
              </a:rPr>
            </a:br>
            <a:br>
              <a:rPr lang="en-US" sz="10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1000" dirty="0">
                <a:solidFill>
                  <a:srgbClr val="00B0F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          </a:t>
            </a:r>
            <a:r>
              <a:rPr lang="en-US" sz="1000" u="sng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.</a:t>
            </a:r>
            <a:r>
              <a:rPr lang="en-US" sz="1000" u="sng" dirty="0">
                <a:solidFill>
                  <a:srgbClr val="00B0F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                      </a:t>
            </a:r>
            <a:r>
              <a:rPr lang="en-US" sz="1000" b="1" u="sng" dirty="0">
                <a:solidFill>
                  <a:srgbClr val="00B0F0"/>
                </a:solidFill>
              </a:rPr>
              <a:t>sorted   </a:t>
            </a:r>
            <a:r>
              <a:rPr lang="en-US" sz="1000" u="sng" dirty="0">
                <a:solidFill>
                  <a:srgbClr val="00B0F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              </a:t>
            </a:r>
            <a:r>
              <a:rPr lang="en-US" sz="1000" u="sng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.  </a:t>
            </a:r>
            <a:endParaRPr lang="en-US" sz="1000" b="1" u="sng" dirty="0">
              <a:solidFill>
                <a:schemeClr val="bg1"/>
              </a:solidFill>
            </a:endParaRPr>
          </a:p>
        </p:txBody>
      </p:sp>
      <p:sp>
        <p:nvSpPr>
          <p:cNvPr id="282" name="Google Shape;129;p18">
            <a:extLst>
              <a:ext uri="{FF2B5EF4-FFF2-40B4-BE49-F238E27FC236}">
                <a16:creationId xmlns:a16="http://schemas.microsoft.com/office/drawing/2014/main" id="{4779F500-17C0-C841-9EA1-BE4F816083BD}"/>
              </a:ext>
            </a:extLst>
          </p:cNvPr>
          <p:cNvSpPr txBox="1">
            <a:spLocks/>
          </p:cNvSpPr>
          <p:nvPr/>
        </p:nvSpPr>
        <p:spPr>
          <a:xfrm>
            <a:off x="2511225" y="4504624"/>
            <a:ext cx="597735" cy="149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algn="ctr"/>
            <a:r>
              <a:rPr lang="en-US" sz="600" dirty="0">
                <a:solidFill>
                  <a:srgbClr val="0CB8C5"/>
                </a:solidFill>
              </a:rPr>
              <a:t>BOW &amp; Skip-gram</a:t>
            </a:r>
          </a:p>
        </p:txBody>
      </p:sp>
      <p:sp>
        <p:nvSpPr>
          <p:cNvPr id="284" name="Rectangle 283">
            <a:extLst>
              <a:ext uri="{FF2B5EF4-FFF2-40B4-BE49-F238E27FC236}">
                <a16:creationId xmlns:a16="http://schemas.microsoft.com/office/drawing/2014/main" id="{0C61E771-7065-D741-93C2-C2216E41089B}"/>
              </a:ext>
            </a:extLst>
          </p:cNvPr>
          <p:cNvSpPr/>
          <p:nvPr/>
        </p:nvSpPr>
        <p:spPr>
          <a:xfrm>
            <a:off x="6300363" y="1000549"/>
            <a:ext cx="121377" cy="34747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5" name="Rectangle 284">
            <a:extLst>
              <a:ext uri="{FF2B5EF4-FFF2-40B4-BE49-F238E27FC236}">
                <a16:creationId xmlns:a16="http://schemas.microsoft.com/office/drawing/2014/main" id="{BBE21172-5D6F-E243-9A56-CF487A3A832C}"/>
              </a:ext>
            </a:extLst>
          </p:cNvPr>
          <p:cNvSpPr/>
          <p:nvPr/>
        </p:nvSpPr>
        <p:spPr>
          <a:xfrm>
            <a:off x="6397209" y="4305438"/>
            <a:ext cx="57150" cy="29809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A60E24C-7FC2-9F45-A310-5F0E325D8C36}"/>
              </a:ext>
            </a:extLst>
          </p:cNvPr>
          <p:cNvSpPr/>
          <p:nvPr/>
        </p:nvSpPr>
        <p:spPr>
          <a:xfrm>
            <a:off x="5786983" y="776896"/>
            <a:ext cx="556890" cy="89378"/>
          </a:xfrm>
          <a:prstGeom prst="rect">
            <a:avLst/>
          </a:prstGeom>
          <a:noFill/>
          <a:ln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TextBox 260">
            <a:extLst>
              <a:ext uri="{FF2B5EF4-FFF2-40B4-BE49-F238E27FC236}">
                <a16:creationId xmlns:a16="http://schemas.microsoft.com/office/drawing/2014/main" id="{9AED3566-32B5-3A4C-9841-1D9043C696A7}"/>
              </a:ext>
            </a:extLst>
          </p:cNvPr>
          <p:cNvSpPr txBox="1"/>
          <p:nvPr/>
        </p:nvSpPr>
        <p:spPr>
          <a:xfrm>
            <a:off x="5381348" y="689670"/>
            <a:ext cx="15274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Preaching to the choir</a:t>
            </a:r>
          </a:p>
        </p:txBody>
      </p:sp>
    </p:spTree>
    <p:extLst>
      <p:ext uri="{BB962C8B-B14F-4D97-AF65-F5344CB8AC3E}">
        <p14:creationId xmlns:p14="http://schemas.microsoft.com/office/powerpoint/2010/main" val="433250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2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4" dur="3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3000"/>
                            </p:stCondLst>
                            <p:childTnLst>
                              <p:par>
                                <p:cTn id="67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2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84" dur="20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2000"/>
                            </p:stCondLst>
                            <p:childTnLst>
                              <p:par>
                                <p:cTn id="87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2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2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1" presetClass="mediacall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4" dur="1961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5" presetID="1" presetClass="mediacall" presetSubtype="0" fill="hold" nodeType="withEffect">
                                  <p:stCondLst>
                                    <p:cond delay="73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6" dur="19616" fill="hold"/>
                                        <p:tgtEl>
                                          <p:spTgt spid="24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10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64" presetClass="path" presetSubtype="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animMotion origin="layout" path="M 2.22222E-6 -2.22222E-6 L 2.22222E-6 -8.02932 " pathEditMode="relative" rAng="0" ptsTypes="AA">
                                      <p:cBhvr>
                                        <p:cTn id="121" dur="201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01451"/>
                                    </p:animMotion>
                                  </p:childTnLst>
                                </p:cTn>
                              </p:par>
                              <p:par>
                                <p:cTn id="122" presetID="18" presetClass="entr" presetSubtype="6" repeatCount="4000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2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20616"/>
                            </p:stCondLst>
                            <p:childTnLst>
                              <p:par>
                                <p:cTn id="126" presetID="22" presetClass="exit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2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7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3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4" dur="5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10" presetClass="entr" presetSubtype="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3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3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3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6" dur="3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9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161" dur="1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6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3" dur="5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165" dur="1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66" presetID="64" presetClass="path" presetSubtype="0" repeatCount="5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1.7284E-6 L 3.61111E-6 -0.1784 " pathEditMode="relative" rAng="0" ptsTypes="AA">
                                      <p:cBhvr>
                                        <p:cTn id="167" dur="5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920"/>
                                    </p:animMotion>
                                  </p:childTnLst>
                                </p:cTn>
                              </p:par>
                              <p:par>
                                <p:cTn id="168" presetID="64" presetClass="path" presetSubtype="0" accel="50000" autoRev="1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4.72222E-6 3.08642E-6 L -4.72222E-6 -0.0855 " pathEditMode="relative" rAng="0" ptsTypes="AA">
                                      <p:cBhvr>
                                        <p:cTn id="169" dur="1750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290"/>
                                    </p:animMotion>
                                  </p:childTnLst>
                                </p:cTn>
                              </p:par>
                              <p:par>
                                <p:cTn id="170" presetID="64" presetClass="path" presetSubtype="0" repeatCount="200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1.7284E-6 L 3.61111E-6 -0.20309 " pathEditMode="relative" rAng="0" ptsTypes="AA">
                                      <p:cBhvr>
                                        <p:cTn id="171" dur="13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0154"/>
                                    </p:animMotion>
                                  </p:childTnLst>
                                </p:cTn>
                              </p:par>
                              <p:par>
                                <p:cTn id="172" presetID="42" presetClass="path" presetSubtype="0" repeatCount="2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4.93827E-6 L 4.44444E-6 0.25 " pathEditMode="relative" rAng="0" ptsTypes="AA">
                                      <p:cBhvr>
                                        <p:cTn id="173" dur="1125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174" presetID="42" presetClass="path" presetSubtype="0" repeatCount="3000" ac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-2.09877E-6 L 3.05556E-6 0.05031 " pathEditMode="relative" rAng="0" ptsTypes="AA">
                                      <p:cBhvr>
                                        <p:cTn id="175" dur="57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500"/>
                                    </p:animMotion>
                                  </p:childTnLst>
                                </p:cTn>
                              </p:par>
                              <p:par>
                                <p:cTn id="176" presetID="42" presetClass="path" presetSubtype="0" accel="50000" decel="50000" fill="hold" grpId="1" nodeType="withEffect">
                                  <p:stCondLst>
                                    <p:cond delay="3900"/>
                                  </p:stCondLst>
                                  <p:childTnLst>
                                    <p:animMotion origin="layout" path="M 3.05556E-6 -2.09877E-6 L 3.05556E-6 0.02809 " pathEditMode="relative" rAng="0" ptsTypes="AA">
                                      <p:cBhvr>
                                        <p:cTn id="177" dur="5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389"/>
                                    </p:animMotion>
                                  </p:childTnLst>
                                </p:cTn>
                              </p:par>
                              <p:par>
                                <p:cTn id="178" presetID="64" presetClass="path" presetSubtype="0" accel="50000" fill="hold" grpId="2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-4.72222E-6 3.08642E-6 L -4.72222E-6 -0.25 " pathEditMode="relative" rAng="0" ptsTypes="AA">
                                      <p:cBhvr>
                                        <p:cTn id="179" dur="1000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" fill="hold">
                            <p:stCondLst>
                              <p:cond delay="5200"/>
                            </p:stCondLst>
                            <p:childTnLst>
                              <p:par>
                                <p:cTn id="181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3" fill="hold">
                            <p:stCondLst>
                              <p:cond delay="5200"/>
                            </p:stCondLst>
                            <p:childTnLst>
                              <p:par>
                                <p:cTn id="184" presetID="35" presetClass="emph" presetSubtype="0" repeatCount="5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5" dur="2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6" fill="hold">
                            <p:stCondLst>
                              <p:cond delay="6200"/>
                            </p:stCondLst>
                            <p:childTnLst>
                              <p:par>
                                <p:cTn id="187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9" fill="hold">
                            <p:stCondLst>
                              <p:cond delay="6200"/>
                            </p:stCondLst>
                            <p:childTnLst>
                              <p:par>
                                <p:cTn id="190" presetID="55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2" dur="50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50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4" dur="5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96" dur="200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300F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7" fill="hold">
                            <p:stCondLst>
                              <p:cond delay="8200"/>
                            </p:stCondLst>
                            <p:childTnLst>
                              <p:par>
                                <p:cTn id="198" presetID="3" presetClass="emph" presetSubtype="2" repeatCount="200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199" dur="1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B1"/>
                                      </p:to>
                                    </p:animClr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FF00B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00" fill="hold">
                            <p:stCondLst>
                              <p:cond delay="8220"/>
                            </p:stCondLst>
                            <p:childTnLst>
                              <p:par>
                                <p:cTn id="201" presetID="35" presetClass="emph" presetSubtype="0" repeatCount="2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 calcmode="discrete" valueType="str">
                                      <p:cBhvr>
                                        <p:cTn id="202" dur="5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3" fill="hold">
                            <p:stCondLst>
                              <p:cond delay="9220"/>
                            </p:stCondLst>
                            <p:childTnLst>
                              <p:par>
                                <p:cTn id="204" presetID="3" presetClass="emph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5" dur="1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5600FF"/>
                                      </p:to>
                                    </p:animClr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5600FF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06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8" fill="hold">
                            <p:stCondLst>
                              <p:cond delay="9230"/>
                            </p:stCondLst>
                            <p:childTnLst>
                              <p:par>
                                <p:cTn id="209" presetID="35" presetClass="emph" presetSubtype="0" repeatCount="2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10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1" fill="hold">
                      <p:stCondLst>
                        <p:cond delay="indefinite"/>
                      </p:stCondLst>
                      <p:childTnLst>
                        <p:par>
                          <p:cTn id="212" fill="hold">
                            <p:stCondLst>
                              <p:cond delay="0"/>
                            </p:stCondLst>
                            <p:childTnLst>
                              <p:par>
                                <p:cTn id="213" presetID="42" presetClass="path" presetSubtype="0" accel="50000" decel="5000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-4.69136E-6 L 0.25694 0.41482 " pathEditMode="relative" rAng="0" ptsTypes="AA">
                                      <p:cBhvr>
                                        <p:cTn id="214" dur="200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847" y="20741"/>
                                    </p:animMotion>
                                  </p:childTnLst>
                                </p:cTn>
                              </p:par>
                              <p:par>
                                <p:cTn id="215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16" dur="2000" fill="hold"/>
                                        <p:tgtEl>
                                          <p:spTgt spid="261"/>
                                        </p:tgtEl>
                                      </p:cBhvr>
                                      <p:by x="60000" y="60000"/>
                                    </p:animScale>
                                  </p:childTnLst>
                                </p:cTn>
                              </p:par>
                              <p:par>
                                <p:cTn id="217" presetID="3" presetClass="emph" presetSubtype="2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18" dur="200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19" presetID="10" presetClass="exit" presetSubtype="0" fill="hold" grpId="4" nodeType="withEffect">
                                  <p:stCondLst>
                                    <p:cond delay="1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0" dur="2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2" presetID="10" presetClass="entr" presetSubtype="0" fill="hold" grpId="2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4" dur="3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5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7" fill="hold">
                      <p:stCondLst>
                        <p:cond delay="indefinite"/>
                      </p:stCondLst>
                      <p:childTnLst>
                        <p:par>
                          <p:cTn id="228" fill="hold">
                            <p:stCondLst>
                              <p:cond delay="0"/>
                            </p:stCondLst>
                            <p:childTnLst>
                              <p:par>
                                <p:cTn id="229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1" dur="2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2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33" dur="2000" fill="hold"/>
                                        <p:tgtEl>
                                          <p:spTgt spid="211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234" presetID="1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6" presetID="37" presetClass="pat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0.00031 L 0.14636 0.10463 C 0.17691 0.12839 0.22379 0.14351 0.27188 0.14351 C 0.32761 0.14351 0.37205 0.12839 0.40243 0.10463 C 0.45191 0.06975 0.53247 -0.00186 0.56962 -0.05803 " pathEditMode="relative" rAng="0" ptsTypes="AAAAA">
                                      <p:cBhvr>
                                        <p:cTn id="237" dur="20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472" y="4290"/>
                                    </p:animMotion>
                                  </p:childTnLst>
                                </p:cTn>
                              </p:par>
                              <p:par>
                                <p:cTn id="238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9" dur="5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4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6" dur="2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7" presetID="2" presetClass="exit" presetSubtype="1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8" dur="5000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9" dur="5000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1" presetID="10" presetClass="exit" presetSubtype="0" fill="hold" grpId="1" nodeType="withEffect">
                                  <p:stCondLst>
                                    <p:cond delay="1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2" dur="10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4" presetID="10" presetClass="exit" presetSubtype="0" fill="hold" grpId="3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5" dur="2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7" presetID="1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9" fill="hold">
                            <p:stCondLst>
                              <p:cond delay="6900"/>
                            </p:stCondLst>
                            <p:childTnLst>
                              <p:par>
                                <p:cTn id="260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3" fill="hold">
                            <p:stCondLst>
                              <p:cond delay="7400"/>
                            </p:stCondLst>
                            <p:childTnLst>
                              <p:par>
                                <p:cTn id="2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6" dur="2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9" dur="5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0" fill="hold">
                      <p:stCondLst>
                        <p:cond delay="indefinite"/>
                      </p:stCondLst>
                      <p:childTnLst>
                        <p:par>
                          <p:cTn id="271" fill="hold">
                            <p:stCondLst>
                              <p:cond delay="0"/>
                            </p:stCondLst>
                            <p:childTnLst>
                              <p:par>
                                <p:cTn id="272" presetID="26" presetClass="emph" presetSubtype="0" repeatCount="1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3" dur="500" tmFilter="0, 0; .2, .5; .8, .5; 1, 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4" dur="250" autoRev="1" fill="hold"/>
                                        <p:tgtEl>
                                          <p:spTgt spid="2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5" fill="hold">
                            <p:stCondLst>
                              <p:cond delay="5000"/>
                            </p:stCondLst>
                            <p:childTnLst>
                              <p:par>
                                <p:cTn id="276" presetID="10" presetClass="entr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8" dur="5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9" fill="hold">
                      <p:stCondLst>
                        <p:cond delay="indefinite"/>
                      </p:stCondLst>
                      <p:childTnLst>
                        <p:par>
                          <p:cTn id="280" fill="hold">
                            <p:stCondLst>
                              <p:cond delay="0"/>
                            </p:stCondLst>
                            <p:childTnLst>
                              <p:par>
                                <p:cTn id="2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7" presetID="1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0" dur="5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2" fill="hold">
                            <p:stCondLst>
                              <p:cond delay="500"/>
                            </p:stCondLst>
                            <p:childTnLst>
                              <p:par>
                                <p:cTn id="293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5" dur="5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7" dur="5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1" dur="5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02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video>
              <p:cMediaNode vol="80000" mute="1">
                <p:cTn id="303" fill="hold" display="0">
                  <p:stCondLst>
                    <p:cond delay="indefinite"/>
                  </p:stCondLst>
                </p:cTn>
                <p:tgtEl>
                  <p:spTgt spid="240"/>
                </p:tgtEl>
              </p:cMediaNode>
            </p:video>
          </p:childTnLst>
        </p:cTn>
      </p:par>
    </p:tnLst>
    <p:bldLst>
      <p:bldP spid="211" grpId="0"/>
      <p:bldP spid="211" grpId="1"/>
      <p:bldP spid="211" grpId="2"/>
      <p:bldP spid="211" grpId="3"/>
      <p:bldP spid="211" grpId="4"/>
      <p:bldP spid="56" grpId="0" animBg="1"/>
      <p:bldP spid="56" grpId="1" animBg="1"/>
      <p:bldP spid="65" grpId="0" animBg="1"/>
      <p:bldP spid="57" grpId="0"/>
      <p:bldP spid="57" grpId="1"/>
      <p:bldP spid="57" grpId="2"/>
      <p:bldP spid="57" grpId="3"/>
      <p:bldP spid="57" grpId="4"/>
      <p:bldP spid="207" grpId="0"/>
      <p:bldP spid="208" grpId="0"/>
      <p:bldP spid="208" grpId="1"/>
      <p:bldP spid="208" grpId="2"/>
      <p:bldP spid="212" grpId="0"/>
      <p:bldP spid="192" grpId="0"/>
      <p:bldP spid="192" grpId="1"/>
      <p:bldP spid="201" grpId="0"/>
      <p:bldP spid="244" grpId="0"/>
      <p:bldP spid="244" grpId="1"/>
      <p:bldP spid="244" grpId="2"/>
      <p:bldP spid="245" grpId="0"/>
      <p:bldP spid="245" grpId="1"/>
      <p:bldP spid="245" grpId="2"/>
      <p:bldP spid="246" grpId="0"/>
      <p:bldP spid="246" grpId="1"/>
      <p:bldP spid="247" grpId="0"/>
      <p:bldP spid="247" grpId="1"/>
      <p:bldP spid="247" grpId="2"/>
      <p:bldP spid="259" grpId="0" animBg="1"/>
      <p:bldP spid="272" grpId="0" animBg="1"/>
      <p:bldP spid="269" grpId="0"/>
      <p:bldP spid="275" grpId="0"/>
      <p:bldP spid="276" grpId="0"/>
      <p:bldP spid="277" grpId="0"/>
      <p:bldP spid="25" grpId="0" animBg="1"/>
      <p:bldP spid="278" grpId="0" animBg="1"/>
      <p:bldP spid="4" grpId="0" animBg="1"/>
      <p:bldP spid="230" grpId="0" animBg="1"/>
      <p:bldP spid="231" grpId="0" animBg="1"/>
      <p:bldP spid="232" grpId="0"/>
      <p:bldP spid="233" grpId="0"/>
      <p:bldP spid="50" grpId="0" animBg="1"/>
      <p:bldP spid="236" grpId="0" animBg="1"/>
      <p:bldP spid="238" grpId="0" animBg="1"/>
      <p:bldP spid="239" grpId="0" animBg="1"/>
      <p:bldP spid="2" grpId="0" animBg="1"/>
      <p:bldP spid="2" grpId="1" animBg="1"/>
      <p:bldP spid="71" grpId="0" animBg="1"/>
      <p:bldP spid="280" grpId="0"/>
      <p:bldP spid="270" grpId="0" animBg="1"/>
      <p:bldP spid="282" grpId="0"/>
      <p:bldP spid="284" grpId="0" animBg="1"/>
      <p:bldP spid="284" grpId="1" animBg="1"/>
      <p:bldP spid="284" grpId="2" animBg="1"/>
      <p:bldP spid="284" grpId="3" animBg="1"/>
      <p:bldP spid="285" grpId="0" animBg="1"/>
      <p:bldP spid="285" grpId="1" animBg="1"/>
      <p:bldP spid="23" grpId="0" animBg="1"/>
      <p:bldP spid="23" grpId="1" animBg="1"/>
      <p:bldP spid="23" grpId="2" animBg="1"/>
      <p:bldP spid="261" grpId="0"/>
      <p:bldP spid="261" grpId="1"/>
      <p:bldP spid="261" grpId="2"/>
      <p:bldP spid="261" grpId="3"/>
      <p:bldP spid="261" grpId="4"/>
      <p:bldP spid="261" grpId="5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5"/>
          <p:cNvSpPr txBox="1">
            <a:spLocks noGrp="1"/>
          </p:cNvSpPr>
          <p:nvPr>
            <p:ph type="sldNum" idx="12"/>
          </p:nvPr>
        </p:nvSpPr>
        <p:spPr>
          <a:xfrm>
            <a:off x="-75" y="3420000"/>
            <a:ext cx="669600" cy="172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t>18</a:t>
            </a:fld>
            <a:endParaRPr dirty="0">
              <a:solidFill>
                <a:schemeClr val="bg1"/>
              </a:solidFill>
            </a:endParaRPr>
          </a:p>
        </p:txBody>
      </p:sp>
      <p:sp>
        <p:nvSpPr>
          <p:cNvPr id="7" name="Google Shape;99;p15">
            <a:extLst>
              <a:ext uri="{FF2B5EF4-FFF2-40B4-BE49-F238E27FC236}">
                <a16:creationId xmlns:a16="http://schemas.microsoft.com/office/drawing/2014/main" id="{22ECF24A-C09A-E247-AD39-AB5583DFAD06}"/>
              </a:ext>
            </a:extLst>
          </p:cNvPr>
          <p:cNvSpPr txBox="1">
            <a:spLocks/>
          </p:cNvSpPr>
          <p:nvPr/>
        </p:nvSpPr>
        <p:spPr>
          <a:xfrm>
            <a:off x="685800" y="5368739"/>
            <a:ext cx="8458200" cy="6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/>
            <a:r>
              <a:rPr lang="en-US" dirty="0" err="1"/>
              <a:t>Streamlit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35D74A5-1544-424C-9868-8BF774D4E9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4299" y="0"/>
            <a:ext cx="375540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3618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5"/>
          <p:cNvSpPr txBox="1">
            <a:spLocks noGrp="1"/>
          </p:cNvSpPr>
          <p:nvPr>
            <p:ph type="sldNum" idx="12"/>
          </p:nvPr>
        </p:nvSpPr>
        <p:spPr>
          <a:xfrm>
            <a:off x="-75" y="3420000"/>
            <a:ext cx="669600" cy="172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t>19</a:t>
            </a:fld>
            <a:endParaRPr dirty="0">
              <a:solidFill>
                <a:schemeClr val="bg1"/>
              </a:solidFill>
            </a:endParaRPr>
          </a:p>
        </p:txBody>
      </p:sp>
      <p:sp>
        <p:nvSpPr>
          <p:cNvPr id="7" name="Google Shape;99;p15">
            <a:extLst>
              <a:ext uri="{FF2B5EF4-FFF2-40B4-BE49-F238E27FC236}">
                <a16:creationId xmlns:a16="http://schemas.microsoft.com/office/drawing/2014/main" id="{22ECF24A-C09A-E247-AD39-AB5583DFAD06}"/>
              </a:ext>
            </a:extLst>
          </p:cNvPr>
          <p:cNvSpPr txBox="1">
            <a:spLocks/>
          </p:cNvSpPr>
          <p:nvPr/>
        </p:nvSpPr>
        <p:spPr>
          <a:xfrm>
            <a:off x="685800" y="5368739"/>
            <a:ext cx="8458200" cy="6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/>
            <a:r>
              <a:rPr lang="en-US" dirty="0" err="1"/>
              <a:t>Streamlit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35D74A5-1544-424C-9868-8BF774D4E9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4299" y="0"/>
            <a:ext cx="3755401" cy="51435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1A29092-6BBD-FC4B-9B00-1A91D6B532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8756" y="0"/>
            <a:ext cx="3738597" cy="4895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4273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C060CF-3852-D54D-8E52-6305E6EF1B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solidFill>
                  <a:schemeClr val="bg1"/>
                </a:solidFill>
              </a:rPr>
              <a:t>2</a:t>
            </a:fld>
            <a:endParaRPr lang="en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569A7C1-89E9-3C4A-84C9-D91DCCEAB7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3926" y="0"/>
            <a:ext cx="375614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380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5"/>
          <p:cNvSpPr txBox="1">
            <a:spLocks noGrp="1"/>
          </p:cNvSpPr>
          <p:nvPr>
            <p:ph type="sldNum" idx="12"/>
          </p:nvPr>
        </p:nvSpPr>
        <p:spPr>
          <a:xfrm>
            <a:off x="-75" y="3420000"/>
            <a:ext cx="669600" cy="172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t>20</a:t>
            </a:fld>
            <a:endParaRPr dirty="0">
              <a:solidFill>
                <a:schemeClr val="bg1"/>
              </a:solidFill>
            </a:endParaRPr>
          </a:p>
        </p:txBody>
      </p:sp>
      <p:sp>
        <p:nvSpPr>
          <p:cNvPr id="7" name="Google Shape;99;p15">
            <a:extLst>
              <a:ext uri="{FF2B5EF4-FFF2-40B4-BE49-F238E27FC236}">
                <a16:creationId xmlns:a16="http://schemas.microsoft.com/office/drawing/2014/main" id="{22ECF24A-C09A-E247-AD39-AB5583DFAD06}"/>
              </a:ext>
            </a:extLst>
          </p:cNvPr>
          <p:cNvSpPr txBox="1">
            <a:spLocks/>
          </p:cNvSpPr>
          <p:nvPr/>
        </p:nvSpPr>
        <p:spPr>
          <a:xfrm>
            <a:off x="685800" y="5368739"/>
            <a:ext cx="8458200" cy="6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/>
            <a:r>
              <a:rPr lang="en-US" dirty="0" err="1"/>
              <a:t>Streamlit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496E376-8E71-3040-A883-1FA324A948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287" y="0"/>
            <a:ext cx="378942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6108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oogle Shape;73;p12"/>
          <p:cNvGrpSpPr/>
          <p:nvPr/>
        </p:nvGrpSpPr>
        <p:grpSpPr>
          <a:xfrm>
            <a:off x="8390287" y="-736619"/>
            <a:ext cx="433800" cy="433800"/>
            <a:chOff x="5382800" y="412975"/>
            <a:chExt cx="433800" cy="433800"/>
          </a:xfrm>
        </p:grpSpPr>
        <p:sp>
          <p:nvSpPr>
            <p:cNvPr id="74" name="Google Shape;74;p12"/>
            <p:cNvSpPr/>
            <p:nvPr/>
          </p:nvSpPr>
          <p:spPr>
            <a:xfrm>
              <a:off x="5382800" y="412975"/>
              <a:ext cx="433800" cy="433800"/>
            </a:xfrm>
            <a:prstGeom prst="ellipse">
              <a:avLst/>
            </a:prstGeom>
            <a:solidFill>
              <a:srgbClr val="F24745">
                <a:alpha val="3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2"/>
            <p:cNvSpPr/>
            <p:nvPr/>
          </p:nvSpPr>
          <p:spPr>
            <a:xfrm>
              <a:off x="5495482" y="525658"/>
              <a:ext cx="208200" cy="208200"/>
            </a:xfrm>
            <a:prstGeom prst="ellipse">
              <a:avLst/>
            </a:prstGeom>
            <a:solidFill>
              <a:srgbClr val="F24745">
                <a:alpha val="3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2"/>
            <p:cNvSpPr/>
            <p:nvPr/>
          </p:nvSpPr>
          <p:spPr>
            <a:xfrm>
              <a:off x="5544573" y="574748"/>
              <a:ext cx="110100" cy="110100"/>
            </a:xfrm>
            <a:prstGeom prst="ellipse">
              <a:avLst/>
            </a:prstGeom>
            <a:solidFill>
              <a:srgbClr val="F247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E2EF3B31-A49A-A84C-8EE2-66D12F1410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8956" y="-214883"/>
            <a:ext cx="3729180" cy="500073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A426A1E-F357-2F41-BE7F-C375BA699EA5}"/>
              </a:ext>
            </a:extLst>
          </p:cNvPr>
          <p:cNvSpPr/>
          <p:nvPr/>
        </p:nvSpPr>
        <p:spPr>
          <a:xfrm>
            <a:off x="2892829" y="-565265"/>
            <a:ext cx="3358342" cy="26101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108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000"/>
    </mc:Choice>
    <mc:Fallback xmlns="">
      <p:transition advTm="4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2"/>
          <p:cNvSpPr txBox="1">
            <a:spLocks noGrp="1"/>
          </p:cNvSpPr>
          <p:nvPr>
            <p:ph type="ctrTitle"/>
          </p:nvPr>
        </p:nvSpPr>
        <p:spPr>
          <a:xfrm>
            <a:off x="685800" y="156754"/>
            <a:ext cx="8005354" cy="60089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Experiments in image captioning, </a:t>
            </a:r>
            <a:r>
              <a:rPr lang="en" sz="3200" i="1" dirty="0"/>
              <a:t>Wit</a:t>
            </a:r>
            <a:r>
              <a:rPr lang="en" sz="3200" dirty="0"/>
              <a:t> a twist</a:t>
            </a:r>
            <a:endParaRPr sz="3200" dirty="0"/>
          </a:p>
        </p:txBody>
      </p:sp>
      <p:grpSp>
        <p:nvGrpSpPr>
          <p:cNvPr id="73" name="Google Shape;73;p12"/>
          <p:cNvGrpSpPr/>
          <p:nvPr/>
        </p:nvGrpSpPr>
        <p:grpSpPr>
          <a:xfrm>
            <a:off x="8390287" y="-736619"/>
            <a:ext cx="433800" cy="433800"/>
            <a:chOff x="5382800" y="412975"/>
            <a:chExt cx="433800" cy="433800"/>
          </a:xfrm>
        </p:grpSpPr>
        <p:sp>
          <p:nvSpPr>
            <p:cNvPr id="74" name="Google Shape;74;p12"/>
            <p:cNvSpPr/>
            <p:nvPr/>
          </p:nvSpPr>
          <p:spPr>
            <a:xfrm>
              <a:off x="5382800" y="412975"/>
              <a:ext cx="433800" cy="433800"/>
            </a:xfrm>
            <a:prstGeom prst="ellipse">
              <a:avLst/>
            </a:prstGeom>
            <a:solidFill>
              <a:srgbClr val="F24745">
                <a:alpha val="3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2"/>
            <p:cNvSpPr/>
            <p:nvPr/>
          </p:nvSpPr>
          <p:spPr>
            <a:xfrm>
              <a:off x="5495482" y="525658"/>
              <a:ext cx="208200" cy="208200"/>
            </a:xfrm>
            <a:prstGeom prst="ellipse">
              <a:avLst/>
            </a:prstGeom>
            <a:solidFill>
              <a:srgbClr val="F24745">
                <a:alpha val="3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2"/>
            <p:cNvSpPr/>
            <p:nvPr/>
          </p:nvSpPr>
          <p:spPr>
            <a:xfrm>
              <a:off x="5544573" y="574748"/>
              <a:ext cx="110100" cy="110100"/>
            </a:xfrm>
            <a:prstGeom prst="ellipse">
              <a:avLst/>
            </a:prstGeom>
            <a:solidFill>
              <a:srgbClr val="F247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" name="Google Shape;72;p12">
            <a:extLst>
              <a:ext uri="{FF2B5EF4-FFF2-40B4-BE49-F238E27FC236}">
                <a16:creationId xmlns:a16="http://schemas.microsoft.com/office/drawing/2014/main" id="{E503EB9E-9866-0649-8DAB-E4C7EBACC424}"/>
              </a:ext>
            </a:extLst>
          </p:cNvPr>
          <p:cNvSpPr txBox="1">
            <a:spLocks/>
          </p:cNvSpPr>
          <p:nvPr/>
        </p:nvSpPr>
        <p:spPr>
          <a:xfrm>
            <a:off x="685800" y="823160"/>
            <a:ext cx="8005354" cy="600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algn="ctr"/>
            <a:r>
              <a:rPr lang="en-US" sz="4400" b="1" i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The </a:t>
            </a:r>
            <a:r>
              <a:rPr lang="en-US" sz="4400" b="1" i="1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Amusemater</a:t>
            </a:r>
            <a:r>
              <a:rPr lang="en-US" sz="4400" b="1" i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4400" b="1" i="1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Captioner</a:t>
            </a:r>
            <a:endParaRPr lang="en-US" sz="4400" b="1" i="1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8" name="Google Shape;72;p12">
            <a:extLst>
              <a:ext uri="{FF2B5EF4-FFF2-40B4-BE49-F238E27FC236}">
                <a16:creationId xmlns:a16="http://schemas.microsoft.com/office/drawing/2014/main" id="{7DEAA8A2-F701-464F-9318-6BCE2777AC4A}"/>
              </a:ext>
            </a:extLst>
          </p:cNvPr>
          <p:cNvSpPr txBox="1">
            <a:spLocks/>
          </p:cNvSpPr>
          <p:nvPr/>
        </p:nvSpPr>
        <p:spPr>
          <a:xfrm>
            <a:off x="685800" y="4552950"/>
            <a:ext cx="8005354" cy="600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algn="ctr"/>
            <a:r>
              <a:rPr lang="en-US" sz="1800" dirty="0">
                <a:solidFill>
                  <a:schemeClr val="accent2">
                    <a:lumMod val="75000"/>
                  </a:schemeClr>
                </a:solidFill>
              </a:rPr>
              <a:t>Joshua Banks Mailman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FDA5F0-90BF-9348-B0D7-C582D300BFDC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691581" y="2007010"/>
            <a:ext cx="3749039" cy="2788920"/>
          </a:xfrm>
          <a:prstGeom prst="rect">
            <a:avLst/>
          </a:prstGeom>
        </p:spPr>
      </p:pic>
      <p:sp>
        <p:nvSpPr>
          <p:cNvPr id="11" name="Google Shape;72;p12">
            <a:extLst>
              <a:ext uri="{FF2B5EF4-FFF2-40B4-BE49-F238E27FC236}">
                <a16:creationId xmlns:a16="http://schemas.microsoft.com/office/drawing/2014/main" id="{4CF609AD-453E-8644-B3ED-33526B2C42A2}"/>
              </a:ext>
            </a:extLst>
          </p:cNvPr>
          <p:cNvSpPr txBox="1">
            <a:spLocks/>
          </p:cNvSpPr>
          <p:nvPr/>
        </p:nvSpPr>
        <p:spPr>
          <a:xfrm>
            <a:off x="0" y="4529626"/>
            <a:ext cx="2281335" cy="600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r>
              <a:rPr lang="en-US" sz="1000" dirty="0" err="1">
                <a:solidFill>
                  <a:schemeClr val="accent2">
                    <a:lumMod val="75000"/>
                  </a:schemeClr>
                </a:solidFill>
              </a:rPr>
              <a:t>joshuabanksmailman@gmail.com</a:t>
            </a:r>
            <a:endParaRPr lang="en-US" sz="10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2" name="Google Shape;72;p12">
            <a:extLst>
              <a:ext uri="{FF2B5EF4-FFF2-40B4-BE49-F238E27FC236}">
                <a16:creationId xmlns:a16="http://schemas.microsoft.com/office/drawing/2014/main" id="{FC4EBC03-92A0-B248-8E1E-D18002DC4369}"/>
              </a:ext>
            </a:extLst>
          </p:cNvPr>
          <p:cNvSpPr txBox="1">
            <a:spLocks/>
          </p:cNvSpPr>
          <p:nvPr/>
        </p:nvSpPr>
        <p:spPr>
          <a:xfrm>
            <a:off x="7156585" y="4665306"/>
            <a:ext cx="2281335" cy="410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algn="ctr"/>
            <a:r>
              <a:rPr lang="en-US" sz="1000" dirty="0">
                <a:solidFill>
                  <a:schemeClr val="accent2">
                    <a:lumMod val="75000"/>
                  </a:schemeClr>
                </a:solidFill>
              </a:rPr>
              <a:t>https://</a:t>
            </a:r>
            <a:r>
              <a:rPr lang="en-US" sz="1000" dirty="0" err="1">
                <a:solidFill>
                  <a:schemeClr val="accent2">
                    <a:lumMod val="75000"/>
                  </a:schemeClr>
                </a:solidFill>
              </a:rPr>
              <a:t>github.com</a:t>
            </a:r>
            <a:r>
              <a:rPr lang="en-US" sz="1000" dirty="0">
                <a:solidFill>
                  <a:schemeClr val="accent2">
                    <a:lumMod val="75000"/>
                  </a:schemeClr>
                </a:solidFill>
              </a:rPr>
              <a:t>/</a:t>
            </a:r>
            <a:r>
              <a:rPr lang="en-US" sz="1000" dirty="0" err="1">
                <a:solidFill>
                  <a:schemeClr val="accent2">
                    <a:lumMod val="75000"/>
                  </a:schemeClr>
                </a:solidFill>
              </a:rPr>
              <a:t>jmailman</a:t>
            </a:r>
            <a:endParaRPr lang="en-US" sz="1000" dirty="0">
              <a:solidFill>
                <a:schemeClr val="accent2">
                  <a:lumMod val="75000"/>
                </a:schemeClr>
              </a:solidFill>
            </a:endParaRPr>
          </a:p>
          <a:p>
            <a:pPr algn="ctr"/>
            <a:endParaRPr lang="en-US" sz="1000" dirty="0" err="1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3" name="Google Shape;72;p12">
            <a:extLst>
              <a:ext uri="{FF2B5EF4-FFF2-40B4-BE49-F238E27FC236}">
                <a16:creationId xmlns:a16="http://schemas.microsoft.com/office/drawing/2014/main" id="{D30314E4-1E4A-DC4E-9A08-618F066A5939}"/>
              </a:ext>
            </a:extLst>
          </p:cNvPr>
          <p:cNvSpPr txBox="1">
            <a:spLocks/>
          </p:cNvSpPr>
          <p:nvPr/>
        </p:nvSpPr>
        <p:spPr>
          <a:xfrm>
            <a:off x="0" y="4620748"/>
            <a:ext cx="2505269" cy="2964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r>
              <a:rPr lang="en-US" sz="1000" dirty="0">
                <a:solidFill>
                  <a:schemeClr val="accent2">
                    <a:lumMod val="75000"/>
                  </a:schemeClr>
                </a:solidFill>
              </a:rPr>
              <a:t>https://</a:t>
            </a:r>
            <a:r>
              <a:rPr lang="en-US" sz="1000" dirty="0" err="1">
                <a:solidFill>
                  <a:schemeClr val="accent2">
                    <a:lumMod val="75000"/>
                  </a:schemeClr>
                </a:solidFill>
              </a:rPr>
              <a:t>twitter.com</a:t>
            </a:r>
            <a:r>
              <a:rPr lang="en-US" sz="1000" dirty="0">
                <a:solidFill>
                  <a:schemeClr val="accent2">
                    <a:lumMod val="75000"/>
                  </a:schemeClr>
                </a:solidFill>
              </a:rPr>
              <a:t>/</a:t>
            </a:r>
            <a:r>
              <a:rPr lang="en-US" sz="1000" dirty="0" err="1">
                <a:solidFill>
                  <a:schemeClr val="accent2">
                    <a:lumMod val="75000"/>
                  </a:schemeClr>
                </a:solidFill>
              </a:rPr>
              <a:t>JoshuaBMailman</a:t>
            </a:r>
            <a:endParaRPr lang="en-US" sz="10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4" name="Google Shape;72;p12">
            <a:extLst>
              <a:ext uri="{FF2B5EF4-FFF2-40B4-BE49-F238E27FC236}">
                <a16:creationId xmlns:a16="http://schemas.microsoft.com/office/drawing/2014/main" id="{220E1BEA-013A-D64E-B568-E8272BBFCA8E}"/>
              </a:ext>
            </a:extLst>
          </p:cNvPr>
          <p:cNvSpPr txBox="1">
            <a:spLocks/>
          </p:cNvSpPr>
          <p:nvPr/>
        </p:nvSpPr>
        <p:spPr>
          <a:xfrm>
            <a:off x="5938935" y="4697535"/>
            <a:ext cx="3205065" cy="42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algn="r"/>
            <a:r>
              <a:rPr lang="en-US" sz="1000" dirty="0">
                <a:solidFill>
                  <a:schemeClr val="accent2">
                    <a:lumMod val="75000"/>
                  </a:schemeClr>
                </a:solidFill>
              </a:rPr>
              <a:t>https://</a:t>
            </a:r>
            <a:r>
              <a:rPr lang="en-US" sz="1000" dirty="0" err="1">
                <a:solidFill>
                  <a:schemeClr val="accent2">
                    <a:lumMod val="75000"/>
                  </a:schemeClr>
                </a:solidFill>
              </a:rPr>
              <a:t>www.linkedin.com</a:t>
            </a:r>
            <a:r>
              <a:rPr lang="en-US" sz="1000" dirty="0">
                <a:solidFill>
                  <a:schemeClr val="accent2">
                    <a:lumMod val="75000"/>
                  </a:schemeClr>
                </a:solidFill>
              </a:rPr>
              <a:t>/in/</a:t>
            </a:r>
            <a:r>
              <a:rPr lang="en-US" sz="1000" dirty="0" err="1">
                <a:solidFill>
                  <a:schemeClr val="accent2">
                    <a:lumMod val="75000"/>
                  </a:schemeClr>
                </a:solidFill>
              </a:rPr>
              <a:t>joshua</a:t>
            </a:r>
            <a:r>
              <a:rPr lang="en-US" sz="1000" dirty="0">
                <a:solidFill>
                  <a:schemeClr val="accent2">
                    <a:lumMod val="75000"/>
                  </a:schemeClr>
                </a:solidFill>
              </a:rPr>
              <a:t>-banks-mailman/</a:t>
            </a:r>
          </a:p>
        </p:txBody>
      </p:sp>
    </p:spTree>
    <p:extLst>
      <p:ext uri="{BB962C8B-B14F-4D97-AF65-F5344CB8AC3E}">
        <p14:creationId xmlns:p14="http://schemas.microsoft.com/office/powerpoint/2010/main" val="4171189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000">
        <p:fade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39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sp>
        <p:nvSpPr>
          <p:cNvPr id="393" name="Google Shape;393;p39"/>
          <p:cNvSpPr/>
          <p:nvPr/>
        </p:nvSpPr>
        <p:spPr>
          <a:xfrm>
            <a:off x="7735208" y="67183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DEC</a:t>
            </a:r>
            <a:endParaRPr sz="10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94" name="Google Shape;394;p39"/>
          <p:cNvSpPr/>
          <p:nvPr/>
        </p:nvSpPr>
        <p:spPr>
          <a:xfrm>
            <a:off x="7075124" y="67183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NOV</a:t>
            </a:r>
            <a:endParaRPr sz="10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95" name="Google Shape;395;p39"/>
          <p:cNvSpPr/>
          <p:nvPr/>
        </p:nvSpPr>
        <p:spPr>
          <a:xfrm>
            <a:off x="6415040" y="67183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OCT</a:t>
            </a:r>
            <a:endParaRPr sz="10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96" name="Google Shape;396;p39"/>
          <p:cNvSpPr/>
          <p:nvPr/>
        </p:nvSpPr>
        <p:spPr>
          <a:xfrm>
            <a:off x="5754956" y="67183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SEP</a:t>
            </a:r>
            <a:endParaRPr sz="10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97" name="Google Shape;397;p39"/>
          <p:cNvSpPr/>
          <p:nvPr/>
        </p:nvSpPr>
        <p:spPr>
          <a:xfrm>
            <a:off x="5094872" y="67183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AUG</a:t>
            </a:r>
            <a:endParaRPr sz="10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98" name="Google Shape;398;p39"/>
          <p:cNvSpPr/>
          <p:nvPr/>
        </p:nvSpPr>
        <p:spPr>
          <a:xfrm>
            <a:off x="4434788" y="67183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JUL</a:t>
            </a:r>
            <a:endParaRPr sz="10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99" name="Google Shape;399;p39"/>
          <p:cNvSpPr/>
          <p:nvPr/>
        </p:nvSpPr>
        <p:spPr>
          <a:xfrm>
            <a:off x="3774704" y="67183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JUN</a:t>
            </a:r>
            <a:endParaRPr sz="10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00" name="Google Shape;400;p39"/>
          <p:cNvSpPr/>
          <p:nvPr/>
        </p:nvSpPr>
        <p:spPr>
          <a:xfrm>
            <a:off x="3114619" y="67183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MAY</a:t>
            </a:r>
            <a:endParaRPr sz="10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01" name="Google Shape;401;p39"/>
          <p:cNvSpPr/>
          <p:nvPr/>
        </p:nvSpPr>
        <p:spPr>
          <a:xfrm>
            <a:off x="2454535" y="67183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APR</a:t>
            </a:r>
            <a:endParaRPr sz="10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02" name="Google Shape;402;p39"/>
          <p:cNvSpPr/>
          <p:nvPr/>
        </p:nvSpPr>
        <p:spPr>
          <a:xfrm>
            <a:off x="1794451" y="67183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MAR</a:t>
            </a:r>
            <a:endParaRPr sz="10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03" name="Google Shape;403;p39"/>
          <p:cNvSpPr/>
          <p:nvPr/>
        </p:nvSpPr>
        <p:spPr>
          <a:xfrm>
            <a:off x="1134367" y="67183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FEB</a:t>
            </a:r>
            <a:endParaRPr sz="10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04" name="Google Shape;404;p39"/>
          <p:cNvSpPr/>
          <p:nvPr/>
        </p:nvSpPr>
        <p:spPr>
          <a:xfrm>
            <a:off x="474283" y="67183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JAN</a:t>
            </a:r>
            <a:endParaRPr sz="1000" dirty="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05" name="Google Shape;405;p39"/>
          <p:cNvSpPr/>
          <p:nvPr/>
        </p:nvSpPr>
        <p:spPr>
          <a:xfrm>
            <a:off x="0" y="6718350"/>
            <a:ext cx="637200" cy="393600"/>
          </a:xfrm>
          <a:prstGeom prst="homePlate">
            <a:avLst>
              <a:gd name="adj" fmla="val 32030"/>
            </a:avLst>
          </a:prstGeom>
          <a:solidFill>
            <a:schemeClr val="l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</a:endParaRPr>
          </a:p>
        </p:txBody>
      </p:sp>
      <p:cxnSp>
        <p:nvCxnSpPr>
          <p:cNvPr id="406" name="Google Shape;406;p39"/>
          <p:cNvCxnSpPr/>
          <p:nvPr/>
        </p:nvCxnSpPr>
        <p:spPr>
          <a:xfrm rot="10800000">
            <a:off x="768923" y="62443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07" name="Google Shape;407;p39"/>
          <p:cNvSpPr txBox="1"/>
          <p:nvPr/>
        </p:nvSpPr>
        <p:spPr>
          <a:xfrm>
            <a:off x="727900" y="56896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Blue is the </a:t>
            </a:r>
            <a:r>
              <a:rPr lang="en" sz="900" dirty="0" err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colour</a:t>
            </a:r>
            <a:r>
              <a:rPr lang="en" sz="900" dirty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of the clear sky and the deep sea</a:t>
            </a:r>
            <a:endParaRPr sz="900" dirty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408" name="Google Shape;408;p39"/>
          <p:cNvCxnSpPr/>
          <p:nvPr/>
        </p:nvCxnSpPr>
        <p:spPr>
          <a:xfrm rot="10800000">
            <a:off x="2090158" y="62443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09" name="Google Shape;409;p39"/>
          <p:cNvSpPr txBox="1"/>
          <p:nvPr/>
        </p:nvSpPr>
        <p:spPr>
          <a:xfrm>
            <a:off x="2050642" y="56896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Red is the colour of danger and courage</a:t>
            </a:r>
            <a:endParaRPr sz="9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410" name="Google Shape;410;p39"/>
          <p:cNvCxnSpPr/>
          <p:nvPr/>
        </p:nvCxnSpPr>
        <p:spPr>
          <a:xfrm rot="10800000">
            <a:off x="3411393" y="62443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11" name="Google Shape;411;p39"/>
          <p:cNvSpPr txBox="1"/>
          <p:nvPr/>
        </p:nvSpPr>
        <p:spPr>
          <a:xfrm>
            <a:off x="3373384" y="56896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Black is the color of ebony and of outer space</a:t>
            </a:r>
            <a:endParaRPr sz="9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412" name="Google Shape;412;p39"/>
          <p:cNvCxnSpPr/>
          <p:nvPr/>
        </p:nvCxnSpPr>
        <p:spPr>
          <a:xfrm rot="10800000">
            <a:off x="4732628" y="62443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13" name="Google Shape;413;p39"/>
          <p:cNvSpPr txBox="1"/>
          <p:nvPr/>
        </p:nvSpPr>
        <p:spPr>
          <a:xfrm>
            <a:off x="4696126" y="56896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Yellow is the color of gold, butter and ripe lemons</a:t>
            </a:r>
            <a:endParaRPr sz="9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414" name="Google Shape;414;p39"/>
          <p:cNvCxnSpPr/>
          <p:nvPr/>
        </p:nvCxnSpPr>
        <p:spPr>
          <a:xfrm rot="10800000">
            <a:off x="6053863" y="62443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15" name="Google Shape;415;p39"/>
          <p:cNvSpPr txBox="1"/>
          <p:nvPr/>
        </p:nvSpPr>
        <p:spPr>
          <a:xfrm>
            <a:off x="6018868" y="56896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White is the color of milk and fresh snow</a:t>
            </a:r>
            <a:endParaRPr sz="9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416" name="Google Shape;416;p39"/>
          <p:cNvCxnSpPr/>
          <p:nvPr/>
        </p:nvCxnSpPr>
        <p:spPr>
          <a:xfrm rot="10800000">
            <a:off x="7375098" y="62443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17" name="Google Shape;417;p39"/>
          <p:cNvSpPr txBox="1"/>
          <p:nvPr/>
        </p:nvSpPr>
        <p:spPr>
          <a:xfrm>
            <a:off x="7341610" y="56896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Blue is the colour of the clear sky and the deep sea</a:t>
            </a:r>
            <a:endParaRPr sz="9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418" name="Google Shape;418;p39"/>
          <p:cNvCxnSpPr/>
          <p:nvPr/>
        </p:nvCxnSpPr>
        <p:spPr>
          <a:xfrm rot="10800000">
            <a:off x="1439687" y="70873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19" name="Google Shape;419;p39"/>
          <p:cNvSpPr txBox="1"/>
          <p:nvPr/>
        </p:nvSpPr>
        <p:spPr>
          <a:xfrm>
            <a:off x="1369548" y="76105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Yellow is the color of gold, butter and ripe lemons</a:t>
            </a:r>
            <a:endParaRPr sz="9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420" name="Google Shape;420;p39"/>
          <p:cNvCxnSpPr/>
          <p:nvPr/>
        </p:nvCxnSpPr>
        <p:spPr>
          <a:xfrm rot="10800000">
            <a:off x="2760922" y="70873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21" name="Google Shape;421;p39"/>
          <p:cNvSpPr txBox="1"/>
          <p:nvPr/>
        </p:nvSpPr>
        <p:spPr>
          <a:xfrm>
            <a:off x="2699944" y="76105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White is the color of milk and fresh snow</a:t>
            </a:r>
            <a:endParaRPr sz="9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422" name="Google Shape;422;p39"/>
          <p:cNvCxnSpPr/>
          <p:nvPr/>
        </p:nvCxnSpPr>
        <p:spPr>
          <a:xfrm rot="10800000">
            <a:off x="4082157" y="70873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23" name="Google Shape;423;p39"/>
          <p:cNvSpPr txBox="1"/>
          <p:nvPr/>
        </p:nvSpPr>
        <p:spPr>
          <a:xfrm>
            <a:off x="4030339" y="76105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Blue is the colour of the clear sky and the deep sea</a:t>
            </a:r>
            <a:endParaRPr sz="9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424" name="Google Shape;424;p39"/>
          <p:cNvCxnSpPr/>
          <p:nvPr/>
        </p:nvCxnSpPr>
        <p:spPr>
          <a:xfrm rot="10800000">
            <a:off x="5403392" y="70873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25" name="Google Shape;425;p39"/>
          <p:cNvSpPr txBox="1"/>
          <p:nvPr/>
        </p:nvSpPr>
        <p:spPr>
          <a:xfrm>
            <a:off x="5360735" y="76105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Red is the colour of danger and courage</a:t>
            </a:r>
            <a:endParaRPr sz="9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426" name="Google Shape;426;p39"/>
          <p:cNvCxnSpPr/>
          <p:nvPr/>
        </p:nvCxnSpPr>
        <p:spPr>
          <a:xfrm rot="10800000">
            <a:off x="6724627" y="70873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27" name="Google Shape;427;p39"/>
          <p:cNvSpPr txBox="1"/>
          <p:nvPr/>
        </p:nvSpPr>
        <p:spPr>
          <a:xfrm>
            <a:off x="6691131" y="76105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Black is the color of ebony and of outer space</a:t>
            </a:r>
            <a:endParaRPr sz="9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428" name="Google Shape;428;p39"/>
          <p:cNvCxnSpPr/>
          <p:nvPr/>
        </p:nvCxnSpPr>
        <p:spPr>
          <a:xfrm rot="10800000">
            <a:off x="8045862" y="70873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29" name="Google Shape;429;p39"/>
          <p:cNvSpPr txBox="1"/>
          <p:nvPr/>
        </p:nvSpPr>
        <p:spPr>
          <a:xfrm>
            <a:off x="8008073" y="7610550"/>
            <a:ext cx="10347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Yellow is the color of gold, butter and ripe lemons</a:t>
            </a:r>
            <a:endParaRPr sz="9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33721391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39"/>
          <p:cNvSpPr txBox="1">
            <a:spLocks noGrp="1"/>
          </p:cNvSpPr>
          <p:nvPr>
            <p:ph type="title"/>
          </p:nvPr>
        </p:nvSpPr>
        <p:spPr>
          <a:xfrm>
            <a:off x="844425" y="5598"/>
            <a:ext cx="3552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Appendix</a:t>
            </a:r>
            <a:endParaRPr dirty="0"/>
          </a:p>
        </p:txBody>
      </p:sp>
      <p:sp>
        <p:nvSpPr>
          <p:cNvPr id="392" name="Google Shape;392;p39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sp>
        <p:nvSpPr>
          <p:cNvPr id="393" name="Google Shape;393;p39"/>
          <p:cNvSpPr/>
          <p:nvPr/>
        </p:nvSpPr>
        <p:spPr>
          <a:xfrm>
            <a:off x="7735208" y="67183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DEC</a:t>
            </a:r>
            <a:endParaRPr sz="10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94" name="Google Shape;394;p39"/>
          <p:cNvSpPr/>
          <p:nvPr/>
        </p:nvSpPr>
        <p:spPr>
          <a:xfrm>
            <a:off x="7075124" y="67183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NOV</a:t>
            </a:r>
            <a:endParaRPr sz="10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95" name="Google Shape;395;p39"/>
          <p:cNvSpPr/>
          <p:nvPr/>
        </p:nvSpPr>
        <p:spPr>
          <a:xfrm>
            <a:off x="6415040" y="67183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OCT</a:t>
            </a:r>
            <a:endParaRPr sz="10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96" name="Google Shape;396;p39"/>
          <p:cNvSpPr/>
          <p:nvPr/>
        </p:nvSpPr>
        <p:spPr>
          <a:xfrm>
            <a:off x="5754956" y="67183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SEP</a:t>
            </a:r>
            <a:endParaRPr sz="10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97" name="Google Shape;397;p39"/>
          <p:cNvSpPr/>
          <p:nvPr/>
        </p:nvSpPr>
        <p:spPr>
          <a:xfrm>
            <a:off x="5094872" y="67183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AUG</a:t>
            </a:r>
            <a:endParaRPr sz="10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98" name="Google Shape;398;p39"/>
          <p:cNvSpPr/>
          <p:nvPr/>
        </p:nvSpPr>
        <p:spPr>
          <a:xfrm>
            <a:off x="4434788" y="67183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JUL</a:t>
            </a:r>
            <a:endParaRPr sz="10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99" name="Google Shape;399;p39"/>
          <p:cNvSpPr/>
          <p:nvPr/>
        </p:nvSpPr>
        <p:spPr>
          <a:xfrm>
            <a:off x="3774704" y="67183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JUN</a:t>
            </a:r>
            <a:endParaRPr sz="10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00" name="Google Shape;400;p39"/>
          <p:cNvSpPr/>
          <p:nvPr/>
        </p:nvSpPr>
        <p:spPr>
          <a:xfrm>
            <a:off x="3114619" y="67183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MAY</a:t>
            </a:r>
            <a:endParaRPr sz="10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01" name="Google Shape;401;p39"/>
          <p:cNvSpPr/>
          <p:nvPr/>
        </p:nvSpPr>
        <p:spPr>
          <a:xfrm>
            <a:off x="2454535" y="67183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APR</a:t>
            </a:r>
            <a:endParaRPr sz="10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02" name="Google Shape;402;p39"/>
          <p:cNvSpPr/>
          <p:nvPr/>
        </p:nvSpPr>
        <p:spPr>
          <a:xfrm>
            <a:off x="1794451" y="67183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MAR</a:t>
            </a:r>
            <a:endParaRPr sz="10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03" name="Google Shape;403;p39"/>
          <p:cNvSpPr/>
          <p:nvPr/>
        </p:nvSpPr>
        <p:spPr>
          <a:xfrm>
            <a:off x="1134367" y="67183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FEB</a:t>
            </a:r>
            <a:endParaRPr sz="10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04" name="Google Shape;404;p39"/>
          <p:cNvSpPr/>
          <p:nvPr/>
        </p:nvSpPr>
        <p:spPr>
          <a:xfrm>
            <a:off x="474283" y="67183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JAN</a:t>
            </a:r>
            <a:endParaRPr sz="1000" dirty="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05" name="Google Shape;405;p39"/>
          <p:cNvSpPr/>
          <p:nvPr/>
        </p:nvSpPr>
        <p:spPr>
          <a:xfrm>
            <a:off x="0" y="6718350"/>
            <a:ext cx="637200" cy="393600"/>
          </a:xfrm>
          <a:prstGeom prst="homePlate">
            <a:avLst>
              <a:gd name="adj" fmla="val 32030"/>
            </a:avLst>
          </a:prstGeom>
          <a:solidFill>
            <a:schemeClr val="l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</a:endParaRPr>
          </a:p>
        </p:txBody>
      </p:sp>
      <p:cxnSp>
        <p:nvCxnSpPr>
          <p:cNvPr id="406" name="Google Shape;406;p39"/>
          <p:cNvCxnSpPr/>
          <p:nvPr/>
        </p:nvCxnSpPr>
        <p:spPr>
          <a:xfrm rot="10800000">
            <a:off x="768923" y="62443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07" name="Google Shape;407;p39"/>
          <p:cNvSpPr txBox="1"/>
          <p:nvPr/>
        </p:nvSpPr>
        <p:spPr>
          <a:xfrm>
            <a:off x="727900" y="56896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Blue is the </a:t>
            </a:r>
            <a:r>
              <a:rPr lang="en" sz="900" dirty="0" err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colour</a:t>
            </a:r>
            <a:r>
              <a:rPr lang="en" sz="900" dirty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of the clear sky and the deep sea</a:t>
            </a:r>
            <a:endParaRPr sz="900" dirty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408" name="Google Shape;408;p39"/>
          <p:cNvCxnSpPr/>
          <p:nvPr/>
        </p:nvCxnSpPr>
        <p:spPr>
          <a:xfrm rot="10800000">
            <a:off x="2090158" y="62443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09" name="Google Shape;409;p39"/>
          <p:cNvSpPr txBox="1"/>
          <p:nvPr/>
        </p:nvSpPr>
        <p:spPr>
          <a:xfrm>
            <a:off x="2050642" y="56896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Red is the colour of danger and courage</a:t>
            </a:r>
            <a:endParaRPr sz="9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410" name="Google Shape;410;p39"/>
          <p:cNvCxnSpPr/>
          <p:nvPr/>
        </p:nvCxnSpPr>
        <p:spPr>
          <a:xfrm rot="10800000">
            <a:off x="3411393" y="62443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11" name="Google Shape;411;p39"/>
          <p:cNvSpPr txBox="1"/>
          <p:nvPr/>
        </p:nvSpPr>
        <p:spPr>
          <a:xfrm>
            <a:off x="3373384" y="56896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Black is the color of ebony and of outer space</a:t>
            </a:r>
            <a:endParaRPr sz="9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412" name="Google Shape;412;p39"/>
          <p:cNvCxnSpPr/>
          <p:nvPr/>
        </p:nvCxnSpPr>
        <p:spPr>
          <a:xfrm rot="10800000">
            <a:off x="4732628" y="62443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13" name="Google Shape;413;p39"/>
          <p:cNvSpPr txBox="1"/>
          <p:nvPr/>
        </p:nvSpPr>
        <p:spPr>
          <a:xfrm>
            <a:off x="4696126" y="56896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Yellow is the color of gold, butter and ripe lemons</a:t>
            </a:r>
            <a:endParaRPr sz="9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414" name="Google Shape;414;p39"/>
          <p:cNvCxnSpPr/>
          <p:nvPr/>
        </p:nvCxnSpPr>
        <p:spPr>
          <a:xfrm rot="10800000">
            <a:off x="6053863" y="62443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15" name="Google Shape;415;p39"/>
          <p:cNvSpPr txBox="1"/>
          <p:nvPr/>
        </p:nvSpPr>
        <p:spPr>
          <a:xfrm>
            <a:off x="6018868" y="56896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White is the color of milk and fresh snow</a:t>
            </a:r>
            <a:endParaRPr sz="9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416" name="Google Shape;416;p39"/>
          <p:cNvCxnSpPr/>
          <p:nvPr/>
        </p:nvCxnSpPr>
        <p:spPr>
          <a:xfrm rot="10800000">
            <a:off x="7375098" y="62443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17" name="Google Shape;417;p39"/>
          <p:cNvSpPr txBox="1"/>
          <p:nvPr/>
        </p:nvSpPr>
        <p:spPr>
          <a:xfrm>
            <a:off x="7341610" y="56896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Blue is the colour of the clear sky and the deep sea</a:t>
            </a:r>
            <a:endParaRPr sz="9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418" name="Google Shape;418;p39"/>
          <p:cNvCxnSpPr/>
          <p:nvPr/>
        </p:nvCxnSpPr>
        <p:spPr>
          <a:xfrm rot="10800000">
            <a:off x="1439687" y="70873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19" name="Google Shape;419;p39"/>
          <p:cNvSpPr txBox="1"/>
          <p:nvPr/>
        </p:nvSpPr>
        <p:spPr>
          <a:xfrm>
            <a:off x="1369548" y="76105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Yellow is the color of gold, butter and ripe lemons</a:t>
            </a:r>
            <a:endParaRPr sz="9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420" name="Google Shape;420;p39"/>
          <p:cNvCxnSpPr/>
          <p:nvPr/>
        </p:nvCxnSpPr>
        <p:spPr>
          <a:xfrm rot="10800000">
            <a:off x="2760922" y="70873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21" name="Google Shape;421;p39"/>
          <p:cNvSpPr txBox="1"/>
          <p:nvPr/>
        </p:nvSpPr>
        <p:spPr>
          <a:xfrm>
            <a:off x="2699944" y="76105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White is the color of milk and fresh snow</a:t>
            </a:r>
            <a:endParaRPr sz="9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422" name="Google Shape;422;p39"/>
          <p:cNvCxnSpPr/>
          <p:nvPr/>
        </p:nvCxnSpPr>
        <p:spPr>
          <a:xfrm rot="10800000">
            <a:off x="4082157" y="70873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23" name="Google Shape;423;p39"/>
          <p:cNvSpPr txBox="1"/>
          <p:nvPr/>
        </p:nvSpPr>
        <p:spPr>
          <a:xfrm>
            <a:off x="4030339" y="76105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Blue is the colour of the clear sky and the deep sea</a:t>
            </a:r>
            <a:endParaRPr sz="9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424" name="Google Shape;424;p39"/>
          <p:cNvCxnSpPr/>
          <p:nvPr/>
        </p:nvCxnSpPr>
        <p:spPr>
          <a:xfrm rot="10800000">
            <a:off x="5403392" y="70873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25" name="Google Shape;425;p39"/>
          <p:cNvSpPr txBox="1"/>
          <p:nvPr/>
        </p:nvSpPr>
        <p:spPr>
          <a:xfrm>
            <a:off x="5360735" y="76105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Red is the colour of danger and courage</a:t>
            </a:r>
            <a:endParaRPr sz="9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426" name="Google Shape;426;p39"/>
          <p:cNvCxnSpPr/>
          <p:nvPr/>
        </p:nvCxnSpPr>
        <p:spPr>
          <a:xfrm rot="10800000">
            <a:off x="6724627" y="70873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27" name="Google Shape;427;p39"/>
          <p:cNvSpPr txBox="1"/>
          <p:nvPr/>
        </p:nvSpPr>
        <p:spPr>
          <a:xfrm>
            <a:off x="6691131" y="76105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Black is the color of ebony and of outer space</a:t>
            </a:r>
            <a:endParaRPr sz="9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428" name="Google Shape;428;p39"/>
          <p:cNvCxnSpPr/>
          <p:nvPr/>
        </p:nvCxnSpPr>
        <p:spPr>
          <a:xfrm rot="10800000">
            <a:off x="8045862" y="70873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29" name="Google Shape;429;p39"/>
          <p:cNvSpPr txBox="1"/>
          <p:nvPr/>
        </p:nvSpPr>
        <p:spPr>
          <a:xfrm>
            <a:off x="8008073" y="7610550"/>
            <a:ext cx="10347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Yellow is the color of gold, butter and ripe lemons</a:t>
            </a:r>
            <a:endParaRPr sz="9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11553258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4341BA-3627-9749-8F3D-B6BECF15825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25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1AE57EC-20ED-994F-96BF-7792355550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3926" y="0"/>
            <a:ext cx="375614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2283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4341BA-3627-9749-8F3D-B6BECF15825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26</a:t>
            </a:fld>
            <a:endParaRPr lang="e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91FD346-CA22-8945-A323-81A550D061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8959" y="0"/>
            <a:ext cx="3846082" cy="51435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3CFCDC0-F59C-4B4D-9ADF-D44B70E36696}"/>
              </a:ext>
            </a:extLst>
          </p:cNvPr>
          <p:cNvSpPr/>
          <p:nvPr/>
        </p:nvSpPr>
        <p:spPr>
          <a:xfrm>
            <a:off x="2600960" y="3616960"/>
            <a:ext cx="4023360" cy="25603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977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4341BA-3627-9749-8F3D-B6BECF15825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27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3210C9-41CB-5B44-8AA0-2FFAD0A204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7911" y="0"/>
            <a:ext cx="4768178" cy="5143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7BF23A6-11A6-F14C-9AB9-562439BB39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2780" y="0"/>
            <a:ext cx="3718439" cy="51435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51FDF64-245D-FA42-9A4D-AA85BC2BE3D6}"/>
              </a:ext>
            </a:extLst>
          </p:cNvPr>
          <p:cNvSpPr/>
          <p:nvPr/>
        </p:nvSpPr>
        <p:spPr>
          <a:xfrm>
            <a:off x="2519680" y="3393440"/>
            <a:ext cx="4023360" cy="25603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799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4341BA-3627-9749-8F3D-B6BECF15825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28</a:t>
            </a:fld>
            <a:endParaRPr lang="e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5DFBE27-49C1-8346-9E1F-C149DA2031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6585" y="0"/>
            <a:ext cx="4118055" cy="51435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19F428A-E3A9-C44D-9583-72D91B5CD96F}"/>
              </a:ext>
            </a:extLst>
          </p:cNvPr>
          <p:cNvSpPr/>
          <p:nvPr/>
        </p:nvSpPr>
        <p:spPr>
          <a:xfrm>
            <a:off x="2458720" y="3149600"/>
            <a:ext cx="3759200" cy="25603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583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4341BA-3627-9749-8F3D-B6BECF15825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29</a:t>
            </a:fld>
            <a:endParaRPr lang="e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7BF23A6-11A6-F14C-9AB9-562439BB39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2780" y="0"/>
            <a:ext cx="3718439" cy="51435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D85BCBD-66AE-7C4A-9181-43D8065DFC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8769" y="0"/>
            <a:ext cx="4506461" cy="51435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6AB53FC-C4B3-D64D-98E8-F84280A8FEDA}"/>
              </a:ext>
            </a:extLst>
          </p:cNvPr>
          <p:cNvSpPr/>
          <p:nvPr/>
        </p:nvSpPr>
        <p:spPr>
          <a:xfrm>
            <a:off x="1361440" y="7030720"/>
            <a:ext cx="4023360" cy="25603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9316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>
            <a:spLocks noGrp="1"/>
          </p:cNvSpPr>
          <p:nvPr>
            <p:ph type="ctrTitle"/>
          </p:nvPr>
        </p:nvSpPr>
        <p:spPr>
          <a:xfrm>
            <a:off x="685800" y="1907659"/>
            <a:ext cx="5008200" cy="104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Motivation</a:t>
            </a:r>
            <a:endParaRPr dirty="0"/>
          </a:p>
        </p:txBody>
      </p:sp>
      <p:sp>
        <p:nvSpPr>
          <p:cNvPr id="100" name="Google Shape;100;p15"/>
          <p:cNvSpPr txBox="1">
            <a:spLocks noGrp="1"/>
          </p:cNvSpPr>
          <p:nvPr>
            <p:ph type="sldNum" idx="12"/>
          </p:nvPr>
        </p:nvSpPr>
        <p:spPr>
          <a:xfrm>
            <a:off x="-75" y="3420000"/>
            <a:ext cx="669600" cy="172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t>3</a:t>
            </a:fld>
            <a:endParaRPr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4341BA-3627-9749-8F3D-B6BECF15825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30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3210C9-41CB-5B44-8AA0-2FFAD0A204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7911" y="0"/>
            <a:ext cx="4768178" cy="5143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7BF23A6-11A6-F14C-9AB9-562439BB39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2780" y="0"/>
            <a:ext cx="3718439" cy="51435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51FDF64-245D-FA42-9A4D-AA85BC2BE3D6}"/>
              </a:ext>
            </a:extLst>
          </p:cNvPr>
          <p:cNvSpPr/>
          <p:nvPr/>
        </p:nvSpPr>
        <p:spPr>
          <a:xfrm>
            <a:off x="2519680" y="3393440"/>
            <a:ext cx="4023360" cy="25603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694284A-5444-0A43-A9AB-7DC6BF292B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7535" y="3266013"/>
            <a:ext cx="2582705" cy="1877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976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4341BA-3627-9749-8F3D-B6BECF15825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31</a:t>
            </a:fld>
            <a:endParaRPr lang="e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694284A-5444-0A43-A9AB-7DC6BF292B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8509" y="0"/>
            <a:ext cx="7075491" cy="51435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CC3F8E8-068B-604B-9FA6-173CB4514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04800"/>
            <a:ext cx="2110652" cy="2379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652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4341BA-3627-9749-8F3D-B6BECF15825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32</a:t>
            </a:fld>
            <a:endParaRPr lang="e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FF7E11-6412-0240-B058-83E3027CCA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6114" y="0"/>
            <a:ext cx="3951772" cy="51435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9AEB20D-8B1F-7940-8178-E8E3EEDD0ED7}"/>
              </a:ext>
            </a:extLst>
          </p:cNvPr>
          <p:cNvSpPr/>
          <p:nvPr/>
        </p:nvSpPr>
        <p:spPr>
          <a:xfrm>
            <a:off x="2519680" y="3393440"/>
            <a:ext cx="4023360" cy="25603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250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4341BA-3627-9749-8F3D-B6BECF15825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33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ED488F-D436-E745-9AB1-EFF3D33A14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6114" y="0"/>
            <a:ext cx="3951772" cy="51435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3DB482F-28FC-2D49-96DF-4A2D38C590BD}"/>
              </a:ext>
            </a:extLst>
          </p:cNvPr>
          <p:cNvSpPr/>
          <p:nvPr/>
        </p:nvSpPr>
        <p:spPr>
          <a:xfrm>
            <a:off x="2519680" y="3393440"/>
            <a:ext cx="4023360" cy="25603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755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4341BA-3627-9749-8F3D-B6BECF15825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34</a:t>
            </a:fld>
            <a:endParaRPr lang="e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8D59352-7EA0-ED4E-8256-3988218A36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4307" y="0"/>
            <a:ext cx="4035385" cy="51435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84A5913-7904-0545-A91A-1263FE55755A}"/>
              </a:ext>
            </a:extLst>
          </p:cNvPr>
          <p:cNvSpPr/>
          <p:nvPr/>
        </p:nvSpPr>
        <p:spPr>
          <a:xfrm>
            <a:off x="2519680" y="3393440"/>
            <a:ext cx="4023360" cy="25603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349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4341BA-3627-9749-8F3D-B6BECF15825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35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6CE21E-DB15-7745-87DB-DA9CC1CBA4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4307" y="0"/>
            <a:ext cx="4035385" cy="51435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4A1BC40-12C9-464E-863D-A0B9DF34A28C}"/>
              </a:ext>
            </a:extLst>
          </p:cNvPr>
          <p:cNvSpPr/>
          <p:nvPr/>
        </p:nvSpPr>
        <p:spPr>
          <a:xfrm>
            <a:off x="2519680" y="3326938"/>
            <a:ext cx="4023360" cy="25603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933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4341BA-3627-9749-8F3D-B6BECF15825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36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5FA3C7-AAEF-0341-A615-B217DD5393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2082" y="0"/>
            <a:ext cx="445983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4303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4341BA-3627-9749-8F3D-B6BECF15825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37</a:t>
            </a:fld>
            <a:endParaRPr lang="e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E79D5EB-D26E-DC48-B690-E98ACD2AC0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8749" y="0"/>
            <a:ext cx="360650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94358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4341BA-3627-9749-8F3D-B6BECF15825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38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8F1D3F-40FF-1E4A-863F-240F69B661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068" y="0"/>
            <a:ext cx="365786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01490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4341BA-3627-9749-8F3D-B6BECF15825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39</a:t>
            </a:fld>
            <a:endParaRPr lang="e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25798F-6EBF-7D48-9CEC-522F63A874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4059" y="0"/>
            <a:ext cx="429588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6470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7F8B0D-553E-D946-8CB5-B26E2B37E4F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solidFill>
                  <a:schemeClr val="bg1"/>
                </a:solidFill>
              </a:rPr>
              <a:t>4</a:t>
            </a:fld>
            <a:endParaRPr lang="en" dirty="0">
              <a:solidFill>
                <a:schemeClr val="bg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5987F76-8650-6E40-BB08-23B98CAF84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3979" y="0"/>
            <a:ext cx="3617514" cy="5143500"/>
          </a:xfrm>
          <a:prstGeom prst="rect">
            <a:avLst/>
          </a:prstGeom>
        </p:spPr>
      </p:pic>
      <p:sp>
        <p:nvSpPr>
          <p:cNvPr id="11" name="Google Shape;81;p13">
            <a:extLst>
              <a:ext uri="{FF2B5EF4-FFF2-40B4-BE49-F238E27FC236}">
                <a16:creationId xmlns:a16="http://schemas.microsoft.com/office/drawing/2014/main" id="{4BA9B7E1-3C7F-F549-9207-73EBAB9B717B}"/>
              </a:ext>
            </a:extLst>
          </p:cNvPr>
          <p:cNvSpPr txBox="1">
            <a:spLocks/>
          </p:cNvSpPr>
          <p:nvPr/>
        </p:nvSpPr>
        <p:spPr>
          <a:xfrm>
            <a:off x="99073" y="443588"/>
            <a:ext cx="3552600" cy="11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r>
              <a:rPr lang="en-US" dirty="0"/>
              <a:t>Caption contest</a:t>
            </a:r>
          </a:p>
        </p:txBody>
      </p:sp>
    </p:spTree>
    <p:extLst>
      <p:ext uri="{BB962C8B-B14F-4D97-AF65-F5344CB8AC3E}">
        <p14:creationId xmlns:p14="http://schemas.microsoft.com/office/powerpoint/2010/main" val="31782018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4341BA-3627-9749-8F3D-B6BECF15825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40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25A126-667F-7B4F-B674-44F9B3D090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5984" y="0"/>
            <a:ext cx="431203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10675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4341BA-3627-9749-8F3D-B6BECF15825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41</a:t>
            </a:fld>
            <a:endParaRPr lang="e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4166ABD-37E8-F147-9DE5-37DD607222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4800" y="0"/>
            <a:ext cx="431439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38891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703447-06C5-0743-AC37-9B120477117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42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3AE73E-3624-E94E-A61C-00B2ED7331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5984" y="0"/>
            <a:ext cx="4312032" cy="51435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89DDB7D-BDAC-0048-9C22-BBC5993DE0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5984" y="0"/>
            <a:ext cx="431203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44774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703447-06C5-0743-AC37-9B120477117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43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3AE73E-3624-E94E-A61C-00B2ED7331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5984" y="0"/>
            <a:ext cx="4312032" cy="51435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89DDB7D-BDAC-0048-9C22-BBC5993DE0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5984" y="0"/>
            <a:ext cx="4312032" cy="5143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E2F4B56-566F-904E-8C2B-92DE9ACAEC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4860" y="0"/>
            <a:ext cx="457427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29127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703447-06C5-0743-AC37-9B120477117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44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3AE73E-3624-E94E-A61C-00B2ED7331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5984" y="0"/>
            <a:ext cx="4312032" cy="51435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89DDB7D-BDAC-0048-9C22-BBC5993DE0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5984" y="0"/>
            <a:ext cx="4312032" cy="5143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E2F4B56-566F-904E-8C2B-92DE9ACAEC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4860" y="0"/>
            <a:ext cx="4574279" cy="5143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6221421-C65C-804A-9693-1A382C1FCA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42082" y="0"/>
            <a:ext cx="445983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31208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 txBox="1">
            <a:spLocks noGrp="1"/>
          </p:cNvSpPr>
          <p:nvPr>
            <p:ph type="title"/>
          </p:nvPr>
        </p:nvSpPr>
        <p:spPr>
          <a:xfrm>
            <a:off x="719577" y="0"/>
            <a:ext cx="3195000" cy="114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1500</a:t>
            </a:r>
            <a:br>
              <a:rPr lang="en" sz="6000" dirty="0"/>
            </a:br>
            <a:r>
              <a:rPr lang="en" sz="6000" dirty="0"/>
              <a:t>idioms</a:t>
            </a:r>
            <a:endParaRPr sz="6000" dirty="0"/>
          </a:p>
        </p:txBody>
      </p:sp>
      <p:sp>
        <p:nvSpPr>
          <p:cNvPr id="91" name="Google Shape;91;p14"/>
          <p:cNvSpPr txBox="1">
            <a:spLocks noGrp="1"/>
          </p:cNvSpPr>
          <p:nvPr>
            <p:ph type="body" idx="1"/>
          </p:nvPr>
        </p:nvSpPr>
        <p:spPr>
          <a:xfrm>
            <a:off x="0" y="5701972"/>
            <a:ext cx="3378900" cy="253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000" b="1" dirty="0"/>
              <a:t>I am Jayden Smith</a:t>
            </a:r>
            <a:endParaRPr sz="3000"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dirty="0"/>
              <a:t>I am here because I love to give presentations. </a:t>
            </a:r>
            <a:endParaRPr sz="18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dirty="0"/>
              <a:t>You can find me at @username</a:t>
            </a:r>
            <a:endParaRPr sz="1800" b="1" dirty="0"/>
          </a:p>
        </p:txBody>
      </p:sp>
      <p:sp>
        <p:nvSpPr>
          <p:cNvPr id="92" name="Google Shape;92;p14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bg2"/>
                </a:solidFill>
              </a:rPr>
              <a:t>45</a:t>
            </a:fld>
            <a:endParaRPr dirty="0">
              <a:solidFill>
                <a:schemeClr val="bg2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383473C-0A20-4645-B236-A194D1A9F2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5548" y="0"/>
            <a:ext cx="3820223" cy="9122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27309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 txBox="1">
            <a:spLocks noGrp="1"/>
          </p:cNvSpPr>
          <p:nvPr>
            <p:ph type="title"/>
          </p:nvPr>
        </p:nvSpPr>
        <p:spPr>
          <a:xfrm>
            <a:off x="4630750" y="-1140000"/>
            <a:ext cx="3195000" cy="114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HELLO!</a:t>
            </a:r>
            <a:endParaRPr sz="6000" dirty="0"/>
          </a:p>
        </p:txBody>
      </p:sp>
      <p:sp>
        <p:nvSpPr>
          <p:cNvPr id="91" name="Google Shape;91;p14"/>
          <p:cNvSpPr txBox="1">
            <a:spLocks noGrp="1"/>
          </p:cNvSpPr>
          <p:nvPr>
            <p:ph type="body" idx="1"/>
          </p:nvPr>
        </p:nvSpPr>
        <p:spPr>
          <a:xfrm>
            <a:off x="0" y="5701972"/>
            <a:ext cx="3378900" cy="253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000" b="1" dirty="0"/>
              <a:t>I am Jayden Smith</a:t>
            </a:r>
            <a:endParaRPr sz="3000"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dirty="0"/>
              <a:t>I am here because I love to give presentations. </a:t>
            </a:r>
            <a:endParaRPr sz="18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dirty="0"/>
              <a:t>You can find me at @username</a:t>
            </a:r>
            <a:endParaRPr sz="1800" b="1" dirty="0"/>
          </a:p>
        </p:txBody>
      </p:sp>
      <p:sp>
        <p:nvSpPr>
          <p:cNvPr id="92" name="Google Shape;92;p14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46</a:t>
            </a:fld>
            <a:endParaRPr/>
          </a:p>
        </p:txBody>
      </p:sp>
      <p:sp>
        <p:nvSpPr>
          <p:cNvPr id="8" name="Google Shape;90;p14">
            <a:extLst>
              <a:ext uri="{FF2B5EF4-FFF2-40B4-BE49-F238E27FC236}">
                <a16:creationId xmlns:a16="http://schemas.microsoft.com/office/drawing/2014/main" id="{A91A741E-F0C1-6C43-AF78-E2FEB8739F6D}"/>
              </a:ext>
            </a:extLst>
          </p:cNvPr>
          <p:cNvSpPr txBox="1">
            <a:spLocks/>
          </p:cNvSpPr>
          <p:nvPr/>
        </p:nvSpPr>
        <p:spPr>
          <a:xfrm>
            <a:off x="719577" y="0"/>
            <a:ext cx="3230016" cy="11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r>
              <a:rPr lang="en-US" sz="4400" dirty="0" err="1"/>
              <a:t>Senti</a:t>
            </a:r>
            <a:endParaRPr lang="en-US" sz="4400" dirty="0"/>
          </a:p>
          <a:p>
            <a:r>
              <a:rPr lang="en-US" sz="4400" dirty="0"/>
              <a:t>Word</a:t>
            </a:r>
          </a:p>
          <a:p>
            <a:r>
              <a:rPr lang="en-US" sz="4400" dirty="0"/>
              <a:t>Net</a:t>
            </a:r>
            <a:br>
              <a:rPr lang="en-US" sz="4400" dirty="0"/>
            </a:br>
            <a:r>
              <a:rPr lang="en-US" sz="4400" dirty="0"/>
              <a:t>corpus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C02F24-FDC7-C048-A37F-3457293B7A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3646" y="0"/>
            <a:ext cx="7146182" cy="5143500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E04FEF9-1B0C-D04E-9736-424BB520BEFA}"/>
              </a:ext>
            </a:extLst>
          </p:cNvPr>
          <p:cNvSpPr/>
          <p:nvPr/>
        </p:nvSpPr>
        <p:spPr>
          <a:xfrm>
            <a:off x="2800952" y="1982803"/>
            <a:ext cx="6463364" cy="99621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>
            <a:spLocks noGrp="1"/>
          </p:cNvSpPr>
          <p:nvPr>
            <p:ph type="title"/>
          </p:nvPr>
        </p:nvSpPr>
        <p:spPr>
          <a:xfrm>
            <a:off x="844424" y="5598"/>
            <a:ext cx="5517955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Preprocessing and precomputation</a:t>
            </a:r>
            <a:endParaRPr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body" idx="1"/>
          </p:nvPr>
        </p:nvSpPr>
        <p:spPr>
          <a:xfrm>
            <a:off x="1467649" y="1146188"/>
            <a:ext cx="7007839" cy="390222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lvl="0" indent="0">
              <a:buNone/>
            </a:pPr>
            <a:r>
              <a:rPr lang="en-US" sz="1200" dirty="0"/>
              <a:t>Scraped and preprocessed idioms</a:t>
            </a:r>
          </a:p>
          <a:p>
            <a:pPr marL="76200" lvl="0" indent="0">
              <a:buNone/>
            </a:pPr>
            <a:endParaRPr lang="en-US" sz="1200" dirty="0"/>
          </a:p>
          <a:p>
            <a:pPr marL="76200" lvl="0" indent="0">
              <a:buNone/>
            </a:pPr>
            <a:r>
              <a:rPr lang="en-US" sz="1200" dirty="0"/>
              <a:t>Precomputed lookup dictionaries for fast access to rhymes and to phrases</a:t>
            </a:r>
          </a:p>
          <a:p>
            <a:pPr marL="76200" lvl="0" indent="0">
              <a:buNone/>
            </a:pPr>
            <a:endParaRPr lang="en-US" sz="1200" dirty="0"/>
          </a:p>
          <a:p>
            <a:pPr marL="76200" lvl="0" indent="0">
              <a:buNone/>
            </a:pPr>
            <a:r>
              <a:rPr lang="en-US" sz="1200" dirty="0"/>
              <a:t>Precomputed a 55K x 55K </a:t>
            </a:r>
            <a:r>
              <a:rPr lang="en-US" sz="1200"/>
              <a:t>correlation matrix of TF-IDF </a:t>
            </a:r>
            <a:r>
              <a:rPr lang="en-US" sz="1200" dirty="0"/>
              <a:t>for contextually ‘nearby’ words in </a:t>
            </a:r>
            <a:r>
              <a:rPr lang="en-US" sz="1200" dirty="0" err="1"/>
              <a:t>SentiWordNet</a:t>
            </a:r>
            <a:endParaRPr lang="en-US" sz="1200" dirty="0"/>
          </a:p>
          <a:p>
            <a:pPr marL="76200" lvl="0" indent="0">
              <a:buNone/>
            </a:pPr>
            <a:endParaRPr lang="en-US" sz="1200" dirty="0"/>
          </a:p>
          <a:p>
            <a:pPr marL="76200" lvl="0" indent="0">
              <a:buNone/>
            </a:pPr>
            <a:r>
              <a:rPr lang="en-US" sz="1200" dirty="0"/>
              <a:t>Designed, developed, and tested, </a:t>
            </a:r>
            <a:r>
              <a:rPr lang="en-US" sz="1200" dirty="0" err="1"/>
              <a:t>Streamlit</a:t>
            </a:r>
            <a:r>
              <a:rPr lang="en-US" sz="1200" dirty="0"/>
              <a:t> app </a:t>
            </a:r>
          </a:p>
          <a:p>
            <a:pPr marL="76200" lvl="0" indent="0">
              <a:buNone/>
            </a:pPr>
            <a:endParaRPr lang="en-US" sz="1200" dirty="0"/>
          </a:p>
          <a:p>
            <a:pPr marL="76200" lvl="0" indent="0" algn="l" rtl="0">
              <a:spcBef>
                <a:spcPts val="600"/>
              </a:spcBef>
              <a:spcAft>
                <a:spcPts val="0"/>
              </a:spcAft>
              <a:buSzPts val="2400"/>
              <a:buNone/>
            </a:pPr>
            <a:endParaRPr sz="1200" dirty="0"/>
          </a:p>
        </p:txBody>
      </p:sp>
      <p:sp>
        <p:nvSpPr>
          <p:cNvPr id="113" name="Google Shape;113;p17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47</a:t>
            </a:fld>
            <a:endParaRPr/>
          </a:p>
        </p:txBody>
      </p:sp>
      <p:grpSp>
        <p:nvGrpSpPr>
          <p:cNvPr id="114" name="Google Shape;114;p17"/>
          <p:cNvGrpSpPr/>
          <p:nvPr/>
        </p:nvGrpSpPr>
        <p:grpSpPr>
          <a:xfrm>
            <a:off x="5633758" y="5349592"/>
            <a:ext cx="1922109" cy="4205381"/>
            <a:chOff x="6310600" y="1679550"/>
            <a:chExt cx="883850" cy="1933775"/>
          </a:xfrm>
        </p:grpSpPr>
        <p:sp>
          <p:nvSpPr>
            <p:cNvPr id="115" name="Google Shape;115;p17"/>
            <p:cNvSpPr/>
            <p:nvPr/>
          </p:nvSpPr>
          <p:spPr>
            <a:xfrm>
              <a:off x="6310600" y="1679550"/>
              <a:ext cx="883850" cy="1933775"/>
            </a:xfrm>
            <a:custGeom>
              <a:avLst/>
              <a:gdLst/>
              <a:ahLst/>
              <a:cxnLst/>
              <a:rect l="l" t="t" r="r" b="b"/>
              <a:pathLst>
                <a:path w="35354" h="77351" extrusionOk="0">
                  <a:moveTo>
                    <a:pt x="17860" y="37487"/>
                  </a:moveTo>
                  <a:lnTo>
                    <a:pt x="17799" y="39376"/>
                  </a:lnTo>
                  <a:lnTo>
                    <a:pt x="17738" y="41327"/>
                  </a:lnTo>
                  <a:lnTo>
                    <a:pt x="17738" y="41815"/>
                  </a:lnTo>
                  <a:lnTo>
                    <a:pt x="17738" y="41876"/>
                  </a:lnTo>
                  <a:lnTo>
                    <a:pt x="17677" y="42302"/>
                  </a:lnTo>
                  <a:lnTo>
                    <a:pt x="17616" y="39925"/>
                  </a:lnTo>
                  <a:lnTo>
                    <a:pt x="17555" y="37487"/>
                  </a:lnTo>
                  <a:close/>
                  <a:moveTo>
                    <a:pt x="17677" y="44436"/>
                  </a:moveTo>
                  <a:lnTo>
                    <a:pt x="17738" y="45837"/>
                  </a:lnTo>
                  <a:lnTo>
                    <a:pt x="17799" y="47178"/>
                  </a:lnTo>
                  <a:lnTo>
                    <a:pt x="17799" y="48641"/>
                  </a:lnTo>
                  <a:lnTo>
                    <a:pt x="17738" y="50043"/>
                  </a:lnTo>
                  <a:lnTo>
                    <a:pt x="17738" y="51628"/>
                  </a:lnTo>
                  <a:lnTo>
                    <a:pt x="17799" y="53213"/>
                  </a:lnTo>
                  <a:lnTo>
                    <a:pt x="17982" y="54737"/>
                  </a:lnTo>
                  <a:lnTo>
                    <a:pt x="18043" y="55102"/>
                  </a:lnTo>
                  <a:lnTo>
                    <a:pt x="17982" y="55529"/>
                  </a:lnTo>
                  <a:lnTo>
                    <a:pt x="17921" y="56321"/>
                  </a:lnTo>
                  <a:lnTo>
                    <a:pt x="17799" y="57967"/>
                  </a:lnTo>
                  <a:lnTo>
                    <a:pt x="17738" y="59552"/>
                  </a:lnTo>
                  <a:lnTo>
                    <a:pt x="17677" y="61198"/>
                  </a:lnTo>
                  <a:lnTo>
                    <a:pt x="17738" y="62782"/>
                  </a:lnTo>
                  <a:lnTo>
                    <a:pt x="17860" y="64306"/>
                  </a:lnTo>
                  <a:lnTo>
                    <a:pt x="17982" y="65891"/>
                  </a:lnTo>
                  <a:lnTo>
                    <a:pt x="18104" y="67476"/>
                  </a:lnTo>
                  <a:lnTo>
                    <a:pt x="18165" y="69061"/>
                  </a:lnTo>
                  <a:lnTo>
                    <a:pt x="18104" y="70828"/>
                  </a:lnTo>
                  <a:lnTo>
                    <a:pt x="18104" y="71438"/>
                  </a:lnTo>
                  <a:lnTo>
                    <a:pt x="18104" y="71743"/>
                  </a:lnTo>
                  <a:lnTo>
                    <a:pt x="18043" y="71986"/>
                  </a:lnTo>
                  <a:lnTo>
                    <a:pt x="17677" y="72535"/>
                  </a:lnTo>
                  <a:lnTo>
                    <a:pt x="17616" y="72474"/>
                  </a:lnTo>
                  <a:lnTo>
                    <a:pt x="17555" y="72352"/>
                  </a:lnTo>
                  <a:lnTo>
                    <a:pt x="17433" y="72108"/>
                  </a:lnTo>
                  <a:lnTo>
                    <a:pt x="17311" y="71864"/>
                  </a:lnTo>
                  <a:lnTo>
                    <a:pt x="17251" y="71743"/>
                  </a:lnTo>
                  <a:lnTo>
                    <a:pt x="17251" y="71499"/>
                  </a:lnTo>
                  <a:lnTo>
                    <a:pt x="17251" y="71133"/>
                  </a:lnTo>
                  <a:lnTo>
                    <a:pt x="17251" y="69792"/>
                  </a:lnTo>
                  <a:lnTo>
                    <a:pt x="17251" y="68329"/>
                  </a:lnTo>
                  <a:lnTo>
                    <a:pt x="17311" y="66805"/>
                  </a:lnTo>
                  <a:lnTo>
                    <a:pt x="17433" y="65221"/>
                  </a:lnTo>
                  <a:lnTo>
                    <a:pt x="17616" y="63636"/>
                  </a:lnTo>
                  <a:lnTo>
                    <a:pt x="17677" y="62051"/>
                  </a:lnTo>
                  <a:lnTo>
                    <a:pt x="17677" y="60405"/>
                  </a:lnTo>
                  <a:lnTo>
                    <a:pt x="17616" y="58820"/>
                  </a:lnTo>
                  <a:lnTo>
                    <a:pt x="17494" y="57175"/>
                  </a:lnTo>
                  <a:lnTo>
                    <a:pt x="17372" y="55529"/>
                  </a:lnTo>
                  <a:lnTo>
                    <a:pt x="17311" y="55163"/>
                  </a:lnTo>
                  <a:lnTo>
                    <a:pt x="17372" y="54798"/>
                  </a:lnTo>
                  <a:lnTo>
                    <a:pt x="17433" y="54066"/>
                  </a:lnTo>
                  <a:lnTo>
                    <a:pt x="17616" y="52481"/>
                  </a:lnTo>
                  <a:lnTo>
                    <a:pt x="17677" y="50897"/>
                  </a:lnTo>
                  <a:lnTo>
                    <a:pt x="17616" y="49129"/>
                  </a:lnTo>
                  <a:lnTo>
                    <a:pt x="17555" y="48215"/>
                  </a:lnTo>
                  <a:lnTo>
                    <a:pt x="17555" y="47300"/>
                  </a:lnTo>
                  <a:lnTo>
                    <a:pt x="17616" y="45898"/>
                  </a:lnTo>
                  <a:lnTo>
                    <a:pt x="17677" y="44436"/>
                  </a:lnTo>
                  <a:close/>
                  <a:moveTo>
                    <a:pt x="17555" y="1"/>
                  </a:moveTo>
                  <a:lnTo>
                    <a:pt x="16824" y="123"/>
                  </a:lnTo>
                  <a:lnTo>
                    <a:pt x="16214" y="245"/>
                  </a:lnTo>
                  <a:lnTo>
                    <a:pt x="15666" y="488"/>
                  </a:lnTo>
                  <a:lnTo>
                    <a:pt x="15178" y="854"/>
                  </a:lnTo>
                  <a:lnTo>
                    <a:pt x="14751" y="1281"/>
                  </a:lnTo>
                  <a:lnTo>
                    <a:pt x="14508" y="1586"/>
                  </a:lnTo>
                  <a:lnTo>
                    <a:pt x="14325" y="1951"/>
                  </a:lnTo>
                  <a:lnTo>
                    <a:pt x="14020" y="2683"/>
                  </a:lnTo>
                  <a:lnTo>
                    <a:pt x="13837" y="3475"/>
                  </a:lnTo>
                  <a:lnTo>
                    <a:pt x="13776" y="4268"/>
                  </a:lnTo>
                  <a:lnTo>
                    <a:pt x="13776" y="5060"/>
                  </a:lnTo>
                  <a:lnTo>
                    <a:pt x="13837" y="5852"/>
                  </a:lnTo>
                  <a:lnTo>
                    <a:pt x="13959" y="6645"/>
                  </a:lnTo>
                  <a:lnTo>
                    <a:pt x="14142" y="7376"/>
                  </a:lnTo>
                  <a:lnTo>
                    <a:pt x="14386" y="8108"/>
                  </a:lnTo>
                  <a:lnTo>
                    <a:pt x="14751" y="8839"/>
                  </a:lnTo>
                  <a:lnTo>
                    <a:pt x="15056" y="9388"/>
                  </a:lnTo>
                  <a:lnTo>
                    <a:pt x="15300" y="9631"/>
                  </a:lnTo>
                  <a:lnTo>
                    <a:pt x="15544" y="9875"/>
                  </a:lnTo>
                  <a:lnTo>
                    <a:pt x="15605" y="9997"/>
                  </a:lnTo>
                  <a:lnTo>
                    <a:pt x="15605" y="10119"/>
                  </a:lnTo>
                  <a:lnTo>
                    <a:pt x="15605" y="10424"/>
                  </a:lnTo>
                  <a:lnTo>
                    <a:pt x="15605" y="11155"/>
                  </a:lnTo>
                  <a:lnTo>
                    <a:pt x="15544" y="11399"/>
                  </a:lnTo>
                  <a:lnTo>
                    <a:pt x="15422" y="11643"/>
                  </a:lnTo>
                  <a:lnTo>
                    <a:pt x="15239" y="11887"/>
                  </a:lnTo>
                  <a:lnTo>
                    <a:pt x="15056" y="12070"/>
                  </a:lnTo>
                  <a:lnTo>
                    <a:pt x="14690" y="12252"/>
                  </a:lnTo>
                  <a:lnTo>
                    <a:pt x="14325" y="12313"/>
                  </a:lnTo>
                  <a:lnTo>
                    <a:pt x="13532" y="12496"/>
                  </a:lnTo>
                  <a:lnTo>
                    <a:pt x="12801" y="12740"/>
                  </a:lnTo>
                  <a:lnTo>
                    <a:pt x="12069" y="12984"/>
                  </a:lnTo>
                  <a:lnTo>
                    <a:pt x="11399" y="13350"/>
                  </a:lnTo>
                  <a:lnTo>
                    <a:pt x="10729" y="13776"/>
                  </a:lnTo>
                  <a:lnTo>
                    <a:pt x="10180" y="14325"/>
                  </a:lnTo>
                  <a:lnTo>
                    <a:pt x="9753" y="14873"/>
                  </a:lnTo>
                  <a:lnTo>
                    <a:pt x="9570" y="15239"/>
                  </a:lnTo>
                  <a:lnTo>
                    <a:pt x="9388" y="15544"/>
                  </a:lnTo>
                  <a:lnTo>
                    <a:pt x="9266" y="15971"/>
                  </a:lnTo>
                  <a:lnTo>
                    <a:pt x="9205" y="16336"/>
                  </a:lnTo>
                  <a:lnTo>
                    <a:pt x="9144" y="16946"/>
                  </a:lnTo>
                  <a:lnTo>
                    <a:pt x="9083" y="17555"/>
                  </a:lnTo>
                  <a:lnTo>
                    <a:pt x="9022" y="18348"/>
                  </a:lnTo>
                  <a:lnTo>
                    <a:pt x="8961" y="19140"/>
                  </a:lnTo>
                  <a:lnTo>
                    <a:pt x="8778" y="19932"/>
                  </a:lnTo>
                  <a:lnTo>
                    <a:pt x="8108" y="23102"/>
                  </a:lnTo>
                  <a:lnTo>
                    <a:pt x="7803" y="24687"/>
                  </a:lnTo>
                  <a:lnTo>
                    <a:pt x="7742" y="25235"/>
                  </a:lnTo>
                  <a:lnTo>
                    <a:pt x="7559" y="25784"/>
                  </a:lnTo>
                  <a:lnTo>
                    <a:pt x="7376" y="26211"/>
                  </a:lnTo>
                  <a:lnTo>
                    <a:pt x="7071" y="26637"/>
                  </a:lnTo>
                  <a:lnTo>
                    <a:pt x="6767" y="27003"/>
                  </a:lnTo>
                  <a:lnTo>
                    <a:pt x="6523" y="27430"/>
                  </a:lnTo>
                  <a:lnTo>
                    <a:pt x="6218" y="27917"/>
                  </a:lnTo>
                  <a:lnTo>
                    <a:pt x="5974" y="28405"/>
                  </a:lnTo>
                  <a:lnTo>
                    <a:pt x="5608" y="29502"/>
                  </a:lnTo>
                  <a:lnTo>
                    <a:pt x="5304" y="30599"/>
                  </a:lnTo>
                  <a:lnTo>
                    <a:pt x="5060" y="31696"/>
                  </a:lnTo>
                  <a:lnTo>
                    <a:pt x="4755" y="33037"/>
                  </a:lnTo>
                  <a:lnTo>
                    <a:pt x="4572" y="33647"/>
                  </a:lnTo>
                  <a:lnTo>
                    <a:pt x="4389" y="34256"/>
                  </a:lnTo>
                  <a:lnTo>
                    <a:pt x="4267" y="34561"/>
                  </a:lnTo>
                  <a:lnTo>
                    <a:pt x="4085" y="34927"/>
                  </a:lnTo>
                  <a:lnTo>
                    <a:pt x="4024" y="35049"/>
                  </a:lnTo>
                  <a:lnTo>
                    <a:pt x="3902" y="35110"/>
                  </a:lnTo>
                  <a:lnTo>
                    <a:pt x="3597" y="35110"/>
                  </a:lnTo>
                  <a:lnTo>
                    <a:pt x="3292" y="35232"/>
                  </a:lnTo>
                  <a:lnTo>
                    <a:pt x="2987" y="35354"/>
                  </a:lnTo>
                  <a:lnTo>
                    <a:pt x="2683" y="35536"/>
                  </a:lnTo>
                  <a:lnTo>
                    <a:pt x="2439" y="35719"/>
                  </a:lnTo>
                  <a:lnTo>
                    <a:pt x="1890" y="36268"/>
                  </a:lnTo>
                  <a:lnTo>
                    <a:pt x="1464" y="36755"/>
                  </a:lnTo>
                  <a:lnTo>
                    <a:pt x="1037" y="37243"/>
                  </a:lnTo>
                  <a:lnTo>
                    <a:pt x="793" y="37426"/>
                  </a:lnTo>
                  <a:lnTo>
                    <a:pt x="488" y="37609"/>
                  </a:lnTo>
                  <a:lnTo>
                    <a:pt x="245" y="37792"/>
                  </a:lnTo>
                  <a:lnTo>
                    <a:pt x="123" y="37914"/>
                  </a:lnTo>
                  <a:lnTo>
                    <a:pt x="1" y="38036"/>
                  </a:lnTo>
                  <a:lnTo>
                    <a:pt x="1" y="38218"/>
                  </a:lnTo>
                  <a:lnTo>
                    <a:pt x="123" y="38401"/>
                  </a:lnTo>
                  <a:lnTo>
                    <a:pt x="366" y="38523"/>
                  </a:lnTo>
                  <a:lnTo>
                    <a:pt x="671" y="38523"/>
                  </a:lnTo>
                  <a:lnTo>
                    <a:pt x="976" y="38462"/>
                  </a:lnTo>
                  <a:lnTo>
                    <a:pt x="1220" y="38401"/>
                  </a:lnTo>
                  <a:lnTo>
                    <a:pt x="1464" y="38218"/>
                  </a:lnTo>
                  <a:lnTo>
                    <a:pt x="1646" y="38036"/>
                  </a:lnTo>
                  <a:lnTo>
                    <a:pt x="1829" y="37853"/>
                  </a:lnTo>
                  <a:lnTo>
                    <a:pt x="1890" y="37792"/>
                  </a:lnTo>
                  <a:lnTo>
                    <a:pt x="1951" y="37792"/>
                  </a:lnTo>
                  <a:lnTo>
                    <a:pt x="1890" y="38036"/>
                  </a:lnTo>
                  <a:lnTo>
                    <a:pt x="1829" y="38218"/>
                  </a:lnTo>
                  <a:lnTo>
                    <a:pt x="1403" y="39011"/>
                  </a:lnTo>
                  <a:lnTo>
                    <a:pt x="915" y="39803"/>
                  </a:lnTo>
                  <a:lnTo>
                    <a:pt x="427" y="40596"/>
                  </a:lnTo>
                  <a:lnTo>
                    <a:pt x="366" y="40778"/>
                  </a:lnTo>
                  <a:lnTo>
                    <a:pt x="305" y="40961"/>
                  </a:lnTo>
                  <a:lnTo>
                    <a:pt x="366" y="41144"/>
                  </a:lnTo>
                  <a:lnTo>
                    <a:pt x="488" y="41266"/>
                  </a:lnTo>
                  <a:lnTo>
                    <a:pt x="671" y="41266"/>
                  </a:lnTo>
                  <a:lnTo>
                    <a:pt x="854" y="41144"/>
                  </a:lnTo>
                  <a:lnTo>
                    <a:pt x="1098" y="40900"/>
                  </a:lnTo>
                  <a:lnTo>
                    <a:pt x="2012" y="39620"/>
                  </a:lnTo>
                  <a:lnTo>
                    <a:pt x="1281" y="41083"/>
                  </a:lnTo>
                  <a:lnTo>
                    <a:pt x="1098" y="41510"/>
                  </a:lnTo>
                  <a:lnTo>
                    <a:pt x="1037" y="41754"/>
                  </a:lnTo>
                  <a:lnTo>
                    <a:pt x="1037" y="41997"/>
                  </a:lnTo>
                  <a:lnTo>
                    <a:pt x="1098" y="42119"/>
                  </a:lnTo>
                  <a:lnTo>
                    <a:pt x="1220" y="42241"/>
                  </a:lnTo>
                  <a:lnTo>
                    <a:pt x="1403" y="42241"/>
                  </a:lnTo>
                  <a:lnTo>
                    <a:pt x="1525" y="42180"/>
                  </a:lnTo>
                  <a:lnTo>
                    <a:pt x="1707" y="42058"/>
                  </a:lnTo>
                  <a:lnTo>
                    <a:pt x="1829" y="41936"/>
                  </a:lnTo>
                  <a:lnTo>
                    <a:pt x="2012" y="41571"/>
                  </a:lnTo>
                  <a:lnTo>
                    <a:pt x="2317" y="40839"/>
                  </a:lnTo>
                  <a:lnTo>
                    <a:pt x="2561" y="40230"/>
                  </a:lnTo>
                  <a:lnTo>
                    <a:pt x="2744" y="39925"/>
                  </a:lnTo>
                  <a:lnTo>
                    <a:pt x="2926" y="39620"/>
                  </a:lnTo>
                  <a:lnTo>
                    <a:pt x="2866" y="39925"/>
                  </a:lnTo>
                  <a:lnTo>
                    <a:pt x="2805" y="40230"/>
                  </a:lnTo>
                  <a:lnTo>
                    <a:pt x="2561" y="40778"/>
                  </a:lnTo>
                  <a:lnTo>
                    <a:pt x="2256" y="41571"/>
                  </a:lnTo>
                  <a:lnTo>
                    <a:pt x="2134" y="41876"/>
                  </a:lnTo>
                  <a:lnTo>
                    <a:pt x="2134" y="42058"/>
                  </a:lnTo>
                  <a:lnTo>
                    <a:pt x="2195" y="42241"/>
                  </a:lnTo>
                  <a:lnTo>
                    <a:pt x="2317" y="42363"/>
                  </a:lnTo>
                  <a:lnTo>
                    <a:pt x="2622" y="42363"/>
                  </a:lnTo>
                  <a:lnTo>
                    <a:pt x="2744" y="42241"/>
                  </a:lnTo>
                  <a:lnTo>
                    <a:pt x="2926" y="41997"/>
                  </a:lnTo>
                  <a:lnTo>
                    <a:pt x="3109" y="41693"/>
                  </a:lnTo>
                  <a:lnTo>
                    <a:pt x="3414" y="40900"/>
                  </a:lnTo>
                  <a:lnTo>
                    <a:pt x="3719" y="40108"/>
                  </a:lnTo>
                  <a:lnTo>
                    <a:pt x="3597" y="40717"/>
                  </a:lnTo>
                  <a:lnTo>
                    <a:pt x="3536" y="41022"/>
                  </a:lnTo>
                  <a:lnTo>
                    <a:pt x="3536" y="41388"/>
                  </a:lnTo>
                  <a:lnTo>
                    <a:pt x="3536" y="41571"/>
                  </a:lnTo>
                  <a:lnTo>
                    <a:pt x="3597" y="41754"/>
                  </a:lnTo>
                  <a:lnTo>
                    <a:pt x="3780" y="41815"/>
                  </a:lnTo>
                  <a:lnTo>
                    <a:pt x="3902" y="41815"/>
                  </a:lnTo>
                  <a:lnTo>
                    <a:pt x="3963" y="41754"/>
                  </a:lnTo>
                  <a:lnTo>
                    <a:pt x="4085" y="41632"/>
                  </a:lnTo>
                  <a:lnTo>
                    <a:pt x="4206" y="41449"/>
                  </a:lnTo>
                  <a:lnTo>
                    <a:pt x="4328" y="41144"/>
                  </a:lnTo>
                  <a:lnTo>
                    <a:pt x="4694" y="39864"/>
                  </a:lnTo>
                  <a:lnTo>
                    <a:pt x="4938" y="39316"/>
                  </a:lnTo>
                  <a:lnTo>
                    <a:pt x="5243" y="38767"/>
                  </a:lnTo>
                  <a:lnTo>
                    <a:pt x="5547" y="37975"/>
                  </a:lnTo>
                  <a:lnTo>
                    <a:pt x="5730" y="37548"/>
                  </a:lnTo>
                  <a:lnTo>
                    <a:pt x="5852" y="37121"/>
                  </a:lnTo>
                  <a:lnTo>
                    <a:pt x="5852" y="36755"/>
                  </a:lnTo>
                  <a:lnTo>
                    <a:pt x="5852" y="36390"/>
                  </a:lnTo>
                  <a:lnTo>
                    <a:pt x="5791" y="36329"/>
                  </a:lnTo>
                  <a:lnTo>
                    <a:pt x="5791" y="36268"/>
                  </a:lnTo>
                  <a:lnTo>
                    <a:pt x="5913" y="36085"/>
                  </a:lnTo>
                  <a:lnTo>
                    <a:pt x="6218" y="35597"/>
                  </a:lnTo>
                  <a:lnTo>
                    <a:pt x="7620" y="33464"/>
                  </a:lnTo>
                  <a:lnTo>
                    <a:pt x="8351" y="32245"/>
                  </a:lnTo>
                  <a:lnTo>
                    <a:pt x="9083" y="30965"/>
                  </a:lnTo>
                  <a:lnTo>
                    <a:pt x="9388" y="30355"/>
                  </a:lnTo>
                  <a:lnTo>
                    <a:pt x="9692" y="29746"/>
                  </a:lnTo>
                  <a:lnTo>
                    <a:pt x="9936" y="29075"/>
                  </a:lnTo>
                  <a:lnTo>
                    <a:pt x="10119" y="28405"/>
                  </a:lnTo>
                  <a:lnTo>
                    <a:pt x="10241" y="27673"/>
                  </a:lnTo>
                  <a:lnTo>
                    <a:pt x="10363" y="27369"/>
                  </a:lnTo>
                  <a:lnTo>
                    <a:pt x="10546" y="27003"/>
                  </a:lnTo>
                  <a:lnTo>
                    <a:pt x="10911" y="26333"/>
                  </a:lnTo>
                  <a:lnTo>
                    <a:pt x="11277" y="25601"/>
                  </a:lnTo>
                  <a:lnTo>
                    <a:pt x="11765" y="24321"/>
                  </a:lnTo>
                  <a:lnTo>
                    <a:pt x="12252" y="22980"/>
                  </a:lnTo>
                  <a:lnTo>
                    <a:pt x="12496" y="24016"/>
                  </a:lnTo>
                  <a:lnTo>
                    <a:pt x="12740" y="25113"/>
                  </a:lnTo>
                  <a:lnTo>
                    <a:pt x="12862" y="25662"/>
                  </a:lnTo>
                  <a:lnTo>
                    <a:pt x="12923" y="26272"/>
                  </a:lnTo>
                  <a:lnTo>
                    <a:pt x="12923" y="26881"/>
                  </a:lnTo>
                  <a:lnTo>
                    <a:pt x="12801" y="27430"/>
                  </a:lnTo>
                  <a:lnTo>
                    <a:pt x="12618" y="28222"/>
                  </a:lnTo>
                  <a:lnTo>
                    <a:pt x="12374" y="29014"/>
                  </a:lnTo>
                  <a:lnTo>
                    <a:pt x="11765" y="30477"/>
                  </a:lnTo>
                  <a:lnTo>
                    <a:pt x="11155" y="32001"/>
                  </a:lnTo>
                  <a:lnTo>
                    <a:pt x="10729" y="33525"/>
                  </a:lnTo>
                  <a:lnTo>
                    <a:pt x="10546" y="34317"/>
                  </a:lnTo>
                  <a:lnTo>
                    <a:pt x="10363" y="35171"/>
                  </a:lnTo>
                  <a:lnTo>
                    <a:pt x="10302" y="35963"/>
                  </a:lnTo>
                  <a:lnTo>
                    <a:pt x="10241" y="36755"/>
                  </a:lnTo>
                  <a:lnTo>
                    <a:pt x="10180" y="37609"/>
                  </a:lnTo>
                  <a:lnTo>
                    <a:pt x="10241" y="38401"/>
                  </a:lnTo>
                  <a:lnTo>
                    <a:pt x="10302" y="39255"/>
                  </a:lnTo>
                  <a:lnTo>
                    <a:pt x="10424" y="40047"/>
                  </a:lnTo>
                  <a:lnTo>
                    <a:pt x="10668" y="41693"/>
                  </a:lnTo>
                  <a:lnTo>
                    <a:pt x="11033" y="43338"/>
                  </a:lnTo>
                  <a:lnTo>
                    <a:pt x="11948" y="46508"/>
                  </a:lnTo>
                  <a:lnTo>
                    <a:pt x="12374" y="48093"/>
                  </a:lnTo>
                  <a:lnTo>
                    <a:pt x="12740" y="49678"/>
                  </a:lnTo>
                  <a:lnTo>
                    <a:pt x="12984" y="51323"/>
                  </a:lnTo>
                  <a:lnTo>
                    <a:pt x="13045" y="52116"/>
                  </a:lnTo>
                  <a:lnTo>
                    <a:pt x="13106" y="52908"/>
                  </a:lnTo>
                  <a:lnTo>
                    <a:pt x="13045" y="54249"/>
                  </a:lnTo>
                  <a:lnTo>
                    <a:pt x="12984" y="55529"/>
                  </a:lnTo>
                  <a:lnTo>
                    <a:pt x="12801" y="57175"/>
                  </a:lnTo>
                  <a:lnTo>
                    <a:pt x="12679" y="58028"/>
                  </a:lnTo>
                  <a:lnTo>
                    <a:pt x="12618" y="58820"/>
                  </a:lnTo>
                  <a:lnTo>
                    <a:pt x="12618" y="59674"/>
                  </a:lnTo>
                  <a:lnTo>
                    <a:pt x="12679" y="60527"/>
                  </a:lnTo>
                  <a:lnTo>
                    <a:pt x="12801" y="61320"/>
                  </a:lnTo>
                  <a:lnTo>
                    <a:pt x="12923" y="62173"/>
                  </a:lnTo>
                  <a:lnTo>
                    <a:pt x="13289" y="63819"/>
                  </a:lnTo>
                  <a:lnTo>
                    <a:pt x="13654" y="65464"/>
                  </a:lnTo>
                  <a:lnTo>
                    <a:pt x="14447" y="68756"/>
                  </a:lnTo>
                  <a:lnTo>
                    <a:pt x="14812" y="70402"/>
                  </a:lnTo>
                  <a:lnTo>
                    <a:pt x="14934" y="71255"/>
                  </a:lnTo>
                  <a:lnTo>
                    <a:pt x="15056" y="72047"/>
                  </a:lnTo>
                  <a:lnTo>
                    <a:pt x="15117" y="72474"/>
                  </a:lnTo>
                  <a:lnTo>
                    <a:pt x="15056" y="72840"/>
                  </a:lnTo>
                  <a:lnTo>
                    <a:pt x="14873" y="73632"/>
                  </a:lnTo>
                  <a:lnTo>
                    <a:pt x="14569" y="74363"/>
                  </a:lnTo>
                  <a:lnTo>
                    <a:pt x="14203" y="75034"/>
                  </a:lnTo>
                  <a:lnTo>
                    <a:pt x="13837" y="75522"/>
                  </a:lnTo>
                  <a:lnTo>
                    <a:pt x="13410" y="75887"/>
                  </a:lnTo>
                  <a:lnTo>
                    <a:pt x="13289" y="76070"/>
                  </a:lnTo>
                  <a:lnTo>
                    <a:pt x="13289" y="76253"/>
                  </a:lnTo>
                  <a:lnTo>
                    <a:pt x="13289" y="76497"/>
                  </a:lnTo>
                  <a:lnTo>
                    <a:pt x="13410" y="76619"/>
                  </a:lnTo>
                  <a:lnTo>
                    <a:pt x="13593" y="76741"/>
                  </a:lnTo>
                  <a:lnTo>
                    <a:pt x="13776" y="76802"/>
                  </a:lnTo>
                  <a:lnTo>
                    <a:pt x="14264" y="76802"/>
                  </a:lnTo>
                  <a:lnTo>
                    <a:pt x="14508" y="76984"/>
                  </a:lnTo>
                  <a:lnTo>
                    <a:pt x="14812" y="77045"/>
                  </a:lnTo>
                  <a:lnTo>
                    <a:pt x="15239" y="77167"/>
                  </a:lnTo>
                  <a:lnTo>
                    <a:pt x="15605" y="77167"/>
                  </a:lnTo>
                  <a:lnTo>
                    <a:pt x="15971" y="77106"/>
                  </a:lnTo>
                  <a:lnTo>
                    <a:pt x="16092" y="77106"/>
                  </a:lnTo>
                  <a:lnTo>
                    <a:pt x="16214" y="77167"/>
                  </a:lnTo>
                  <a:lnTo>
                    <a:pt x="16397" y="77289"/>
                  </a:lnTo>
                  <a:lnTo>
                    <a:pt x="16580" y="77289"/>
                  </a:lnTo>
                  <a:lnTo>
                    <a:pt x="16946" y="77350"/>
                  </a:lnTo>
                  <a:lnTo>
                    <a:pt x="17311" y="77289"/>
                  </a:lnTo>
                  <a:lnTo>
                    <a:pt x="17433" y="77228"/>
                  </a:lnTo>
                  <a:lnTo>
                    <a:pt x="17494" y="77106"/>
                  </a:lnTo>
                  <a:lnTo>
                    <a:pt x="17555" y="76863"/>
                  </a:lnTo>
                  <a:lnTo>
                    <a:pt x="17677" y="76131"/>
                  </a:lnTo>
                  <a:lnTo>
                    <a:pt x="17677" y="75339"/>
                  </a:lnTo>
                  <a:lnTo>
                    <a:pt x="17738" y="76131"/>
                  </a:lnTo>
                  <a:lnTo>
                    <a:pt x="17799" y="76924"/>
                  </a:lnTo>
                  <a:lnTo>
                    <a:pt x="17860" y="77106"/>
                  </a:lnTo>
                  <a:lnTo>
                    <a:pt x="17921" y="77228"/>
                  </a:lnTo>
                  <a:lnTo>
                    <a:pt x="18043" y="77289"/>
                  </a:lnTo>
                  <a:lnTo>
                    <a:pt x="18226" y="77350"/>
                  </a:lnTo>
                  <a:lnTo>
                    <a:pt x="18470" y="77350"/>
                  </a:lnTo>
                  <a:lnTo>
                    <a:pt x="18835" y="77289"/>
                  </a:lnTo>
                  <a:lnTo>
                    <a:pt x="19140" y="77167"/>
                  </a:lnTo>
                  <a:lnTo>
                    <a:pt x="19262" y="77106"/>
                  </a:lnTo>
                  <a:lnTo>
                    <a:pt x="19384" y="77106"/>
                  </a:lnTo>
                  <a:lnTo>
                    <a:pt x="19750" y="77167"/>
                  </a:lnTo>
                  <a:lnTo>
                    <a:pt x="20176" y="77167"/>
                  </a:lnTo>
                  <a:lnTo>
                    <a:pt x="20542" y="77106"/>
                  </a:lnTo>
                  <a:lnTo>
                    <a:pt x="20847" y="76924"/>
                  </a:lnTo>
                  <a:lnTo>
                    <a:pt x="21152" y="76802"/>
                  </a:lnTo>
                  <a:lnTo>
                    <a:pt x="21578" y="76802"/>
                  </a:lnTo>
                  <a:lnTo>
                    <a:pt x="21761" y="76741"/>
                  </a:lnTo>
                  <a:lnTo>
                    <a:pt x="21944" y="76619"/>
                  </a:lnTo>
                  <a:lnTo>
                    <a:pt x="22066" y="76436"/>
                  </a:lnTo>
                  <a:lnTo>
                    <a:pt x="22127" y="76253"/>
                  </a:lnTo>
                  <a:lnTo>
                    <a:pt x="22066" y="76070"/>
                  </a:lnTo>
                  <a:lnTo>
                    <a:pt x="21883" y="75887"/>
                  </a:lnTo>
                  <a:lnTo>
                    <a:pt x="21639" y="75704"/>
                  </a:lnTo>
                  <a:lnTo>
                    <a:pt x="21395" y="75461"/>
                  </a:lnTo>
                  <a:lnTo>
                    <a:pt x="21030" y="74851"/>
                  </a:lnTo>
                  <a:lnTo>
                    <a:pt x="20725" y="74242"/>
                  </a:lnTo>
                  <a:lnTo>
                    <a:pt x="20481" y="73571"/>
                  </a:lnTo>
                  <a:lnTo>
                    <a:pt x="20298" y="72901"/>
                  </a:lnTo>
                  <a:lnTo>
                    <a:pt x="20237" y="72718"/>
                  </a:lnTo>
                  <a:lnTo>
                    <a:pt x="20237" y="72474"/>
                  </a:lnTo>
                  <a:lnTo>
                    <a:pt x="20298" y="72047"/>
                  </a:lnTo>
                  <a:lnTo>
                    <a:pt x="20420" y="71194"/>
                  </a:lnTo>
                  <a:lnTo>
                    <a:pt x="20603" y="70402"/>
                  </a:lnTo>
                  <a:lnTo>
                    <a:pt x="20908" y="68756"/>
                  </a:lnTo>
                  <a:lnTo>
                    <a:pt x="21334" y="67110"/>
                  </a:lnTo>
                  <a:lnTo>
                    <a:pt x="22127" y="63819"/>
                  </a:lnTo>
                  <a:lnTo>
                    <a:pt x="22432" y="62173"/>
                  </a:lnTo>
                  <a:lnTo>
                    <a:pt x="22736" y="60527"/>
                  </a:lnTo>
                  <a:lnTo>
                    <a:pt x="22736" y="59674"/>
                  </a:lnTo>
                  <a:lnTo>
                    <a:pt x="22736" y="58820"/>
                  </a:lnTo>
                  <a:lnTo>
                    <a:pt x="22675" y="57967"/>
                  </a:lnTo>
                  <a:lnTo>
                    <a:pt x="22554" y="57114"/>
                  </a:lnTo>
                  <a:lnTo>
                    <a:pt x="22371" y="55468"/>
                  </a:lnTo>
                  <a:lnTo>
                    <a:pt x="22310" y="53822"/>
                  </a:lnTo>
                  <a:lnTo>
                    <a:pt x="22310" y="52359"/>
                  </a:lnTo>
                  <a:lnTo>
                    <a:pt x="22432" y="50958"/>
                  </a:lnTo>
                  <a:lnTo>
                    <a:pt x="22675" y="49556"/>
                  </a:lnTo>
                  <a:lnTo>
                    <a:pt x="22980" y="48154"/>
                  </a:lnTo>
                  <a:lnTo>
                    <a:pt x="23894" y="44923"/>
                  </a:lnTo>
                  <a:lnTo>
                    <a:pt x="24321" y="43338"/>
                  </a:lnTo>
                  <a:lnTo>
                    <a:pt x="24687" y="41693"/>
                  </a:lnTo>
                  <a:lnTo>
                    <a:pt x="24931" y="40047"/>
                  </a:lnTo>
                  <a:lnTo>
                    <a:pt x="25114" y="38401"/>
                  </a:lnTo>
                  <a:lnTo>
                    <a:pt x="25175" y="37609"/>
                  </a:lnTo>
                  <a:lnTo>
                    <a:pt x="25175" y="36755"/>
                  </a:lnTo>
                  <a:lnTo>
                    <a:pt x="25114" y="35902"/>
                  </a:lnTo>
                  <a:lnTo>
                    <a:pt x="24992" y="35049"/>
                  </a:lnTo>
                  <a:lnTo>
                    <a:pt x="24870" y="34256"/>
                  </a:lnTo>
                  <a:lnTo>
                    <a:pt x="24626" y="33464"/>
                  </a:lnTo>
                  <a:lnTo>
                    <a:pt x="24199" y="31940"/>
                  </a:lnTo>
                  <a:lnTo>
                    <a:pt x="23894" y="31209"/>
                  </a:lnTo>
                  <a:lnTo>
                    <a:pt x="23590" y="30477"/>
                  </a:lnTo>
                  <a:lnTo>
                    <a:pt x="23285" y="29746"/>
                  </a:lnTo>
                  <a:lnTo>
                    <a:pt x="22980" y="29014"/>
                  </a:lnTo>
                  <a:lnTo>
                    <a:pt x="22736" y="28222"/>
                  </a:lnTo>
                  <a:lnTo>
                    <a:pt x="22554" y="27430"/>
                  </a:lnTo>
                  <a:lnTo>
                    <a:pt x="22432" y="26576"/>
                  </a:lnTo>
                  <a:lnTo>
                    <a:pt x="22493" y="25784"/>
                  </a:lnTo>
                  <a:lnTo>
                    <a:pt x="22614" y="25174"/>
                  </a:lnTo>
                  <a:lnTo>
                    <a:pt x="22736" y="24565"/>
                  </a:lnTo>
                  <a:lnTo>
                    <a:pt x="23163" y="22980"/>
                  </a:lnTo>
                  <a:lnTo>
                    <a:pt x="23529" y="24138"/>
                  </a:lnTo>
                  <a:lnTo>
                    <a:pt x="23955" y="25296"/>
                  </a:lnTo>
                  <a:lnTo>
                    <a:pt x="24260" y="25967"/>
                  </a:lnTo>
                  <a:lnTo>
                    <a:pt x="24565" y="26576"/>
                  </a:lnTo>
                  <a:lnTo>
                    <a:pt x="24870" y="27125"/>
                  </a:lnTo>
                  <a:lnTo>
                    <a:pt x="25114" y="27734"/>
                  </a:lnTo>
                  <a:lnTo>
                    <a:pt x="25418" y="29075"/>
                  </a:lnTo>
                  <a:lnTo>
                    <a:pt x="25662" y="29685"/>
                  </a:lnTo>
                  <a:lnTo>
                    <a:pt x="25967" y="30355"/>
                  </a:lnTo>
                  <a:lnTo>
                    <a:pt x="26637" y="31635"/>
                  </a:lnTo>
                  <a:lnTo>
                    <a:pt x="27369" y="32855"/>
                  </a:lnTo>
                  <a:lnTo>
                    <a:pt x="28832" y="35171"/>
                  </a:lnTo>
                  <a:lnTo>
                    <a:pt x="29441" y="36085"/>
                  </a:lnTo>
                  <a:lnTo>
                    <a:pt x="29563" y="36207"/>
                  </a:lnTo>
                  <a:lnTo>
                    <a:pt x="29563" y="36329"/>
                  </a:lnTo>
                  <a:lnTo>
                    <a:pt x="29502" y="36390"/>
                  </a:lnTo>
                  <a:lnTo>
                    <a:pt x="29502" y="36755"/>
                  </a:lnTo>
                  <a:lnTo>
                    <a:pt x="29502" y="37121"/>
                  </a:lnTo>
                  <a:lnTo>
                    <a:pt x="29624" y="37487"/>
                  </a:lnTo>
                  <a:lnTo>
                    <a:pt x="29868" y="38157"/>
                  </a:lnTo>
                  <a:lnTo>
                    <a:pt x="30538" y="39498"/>
                  </a:lnTo>
                  <a:lnTo>
                    <a:pt x="30660" y="39803"/>
                  </a:lnTo>
                  <a:lnTo>
                    <a:pt x="30721" y="40108"/>
                  </a:lnTo>
                  <a:lnTo>
                    <a:pt x="30904" y="40717"/>
                  </a:lnTo>
                  <a:lnTo>
                    <a:pt x="31026" y="41205"/>
                  </a:lnTo>
                  <a:lnTo>
                    <a:pt x="31148" y="41449"/>
                  </a:lnTo>
                  <a:lnTo>
                    <a:pt x="31270" y="41632"/>
                  </a:lnTo>
                  <a:lnTo>
                    <a:pt x="31453" y="41754"/>
                  </a:lnTo>
                  <a:lnTo>
                    <a:pt x="31636" y="41815"/>
                  </a:lnTo>
                  <a:lnTo>
                    <a:pt x="31757" y="41693"/>
                  </a:lnTo>
                  <a:lnTo>
                    <a:pt x="31879" y="41449"/>
                  </a:lnTo>
                  <a:lnTo>
                    <a:pt x="31818" y="41144"/>
                  </a:lnTo>
                  <a:lnTo>
                    <a:pt x="31757" y="40778"/>
                  </a:lnTo>
                  <a:lnTo>
                    <a:pt x="31636" y="40108"/>
                  </a:lnTo>
                  <a:lnTo>
                    <a:pt x="31940" y="40900"/>
                  </a:lnTo>
                  <a:lnTo>
                    <a:pt x="32245" y="41632"/>
                  </a:lnTo>
                  <a:lnTo>
                    <a:pt x="32428" y="41997"/>
                  </a:lnTo>
                  <a:lnTo>
                    <a:pt x="32611" y="42241"/>
                  </a:lnTo>
                  <a:lnTo>
                    <a:pt x="32733" y="42363"/>
                  </a:lnTo>
                  <a:lnTo>
                    <a:pt x="33038" y="42363"/>
                  </a:lnTo>
                  <a:lnTo>
                    <a:pt x="33159" y="42241"/>
                  </a:lnTo>
                  <a:lnTo>
                    <a:pt x="33220" y="42058"/>
                  </a:lnTo>
                  <a:lnTo>
                    <a:pt x="33220" y="41876"/>
                  </a:lnTo>
                  <a:lnTo>
                    <a:pt x="33098" y="41571"/>
                  </a:lnTo>
                  <a:lnTo>
                    <a:pt x="32794" y="40778"/>
                  </a:lnTo>
                  <a:lnTo>
                    <a:pt x="32550" y="40230"/>
                  </a:lnTo>
                  <a:lnTo>
                    <a:pt x="32489" y="39925"/>
                  </a:lnTo>
                  <a:lnTo>
                    <a:pt x="32428" y="39620"/>
                  </a:lnTo>
                  <a:lnTo>
                    <a:pt x="32611" y="39925"/>
                  </a:lnTo>
                  <a:lnTo>
                    <a:pt x="32794" y="40230"/>
                  </a:lnTo>
                  <a:lnTo>
                    <a:pt x="33098" y="40900"/>
                  </a:lnTo>
                  <a:lnTo>
                    <a:pt x="33403" y="41632"/>
                  </a:lnTo>
                  <a:lnTo>
                    <a:pt x="33586" y="41936"/>
                  </a:lnTo>
                  <a:lnTo>
                    <a:pt x="33708" y="42119"/>
                  </a:lnTo>
                  <a:lnTo>
                    <a:pt x="33830" y="42180"/>
                  </a:lnTo>
                  <a:lnTo>
                    <a:pt x="34013" y="42241"/>
                  </a:lnTo>
                  <a:lnTo>
                    <a:pt x="34135" y="42180"/>
                  </a:lnTo>
                  <a:lnTo>
                    <a:pt x="34257" y="42119"/>
                  </a:lnTo>
                  <a:lnTo>
                    <a:pt x="34318" y="41936"/>
                  </a:lnTo>
                  <a:lnTo>
                    <a:pt x="34318" y="41754"/>
                  </a:lnTo>
                  <a:lnTo>
                    <a:pt x="34257" y="41510"/>
                  </a:lnTo>
                  <a:lnTo>
                    <a:pt x="34074" y="41083"/>
                  </a:lnTo>
                  <a:lnTo>
                    <a:pt x="33342" y="39620"/>
                  </a:lnTo>
                  <a:lnTo>
                    <a:pt x="34257" y="40839"/>
                  </a:lnTo>
                  <a:lnTo>
                    <a:pt x="34500" y="41144"/>
                  </a:lnTo>
                  <a:lnTo>
                    <a:pt x="34683" y="41266"/>
                  </a:lnTo>
                  <a:lnTo>
                    <a:pt x="34866" y="41266"/>
                  </a:lnTo>
                  <a:lnTo>
                    <a:pt x="34927" y="41205"/>
                  </a:lnTo>
                  <a:lnTo>
                    <a:pt x="34988" y="41144"/>
                  </a:lnTo>
                  <a:lnTo>
                    <a:pt x="35049" y="40961"/>
                  </a:lnTo>
                  <a:lnTo>
                    <a:pt x="34988" y="40778"/>
                  </a:lnTo>
                  <a:lnTo>
                    <a:pt x="34927" y="40596"/>
                  </a:lnTo>
                  <a:lnTo>
                    <a:pt x="34439" y="39803"/>
                  </a:lnTo>
                  <a:lnTo>
                    <a:pt x="34013" y="39011"/>
                  </a:lnTo>
                  <a:lnTo>
                    <a:pt x="33586" y="38218"/>
                  </a:lnTo>
                  <a:lnTo>
                    <a:pt x="33464" y="38036"/>
                  </a:lnTo>
                  <a:lnTo>
                    <a:pt x="33403" y="37792"/>
                  </a:lnTo>
                  <a:lnTo>
                    <a:pt x="33525" y="37792"/>
                  </a:lnTo>
                  <a:lnTo>
                    <a:pt x="33647" y="37914"/>
                  </a:lnTo>
                  <a:lnTo>
                    <a:pt x="33830" y="38218"/>
                  </a:lnTo>
                  <a:lnTo>
                    <a:pt x="34074" y="38340"/>
                  </a:lnTo>
                  <a:lnTo>
                    <a:pt x="34257" y="38401"/>
                  </a:lnTo>
                  <a:lnTo>
                    <a:pt x="34744" y="38523"/>
                  </a:lnTo>
                  <a:lnTo>
                    <a:pt x="35049" y="38523"/>
                  </a:lnTo>
                  <a:lnTo>
                    <a:pt x="35171" y="38462"/>
                  </a:lnTo>
                  <a:lnTo>
                    <a:pt x="35293" y="38340"/>
                  </a:lnTo>
                  <a:lnTo>
                    <a:pt x="35354" y="38157"/>
                  </a:lnTo>
                  <a:lnTo>
                    <a:pt x="35293" y="38036"/>
                  </a:lnTo>
                  <a:lnTo>
                    <a:pt x="35232" y="37853"/>
                  </a:lnTo>
                  <a:lnTo>
                    <a:pt x="35049" y="37731"/>
                  </a:lnTo>
                  <a:lnTo>
                    <a:pt x="34744" y="37548"/>
                  </a:lnTo>
                  <a:lnTo>
                    <a:pt x="34500" y="37365"/>
                  </a:lnTo>
                  <a:lnTo>
                    <a:pt x="34013" y="36877"/>
                  </a:lnTo>
                  <a:lnTo>
                    <a:pt x="33586" y="36390"/>
                  </a:lnTo>
                  <a:lnTo>
                    <a:pt x="33098" y="35902"/>
                  </a:lnTo>
                  <a:lnTo>
                    <a:pt x="32550" y="35415"/>
                  </a:lnTo>
                  <a:lnTo>
                    <a:pt x="32184" y="35293"/>
                  </a:lnTo>
                  <a:lnTo>
                    <a:pt x="31879" y="35110"/>
                  </a:lnTo>
                  <a:lnTo>
                    <a:pt x="31392" y="35110"/>
                  </a:lnTo>
                  <a:lnTo>
                    <a:pt x="31270" y="34988"/>
                  </a:lnTo>
                  <a:lnTo>
                    <a:pt x="31148" y="34805"/>
                  </a:lnTo>
                  <a:lnTo>
                    <a:pt x="31026" y="34439"/>
                  </a:lnTo>
                  <a:lnTo>
                    <a:pt x="30721" y="33647"/>
                  </a:lnTo>
                  <a:lnTo>
                    <a:pt x="30538" y="32794"/>
                  </a:lnTo>
                  <a:lnTo>
                    <a:pt x="30112" y="31026"/>
                  </a:lnTo>
                  <a:lnTo>
                    <a:pt x="29868" y="29990"/>
                  </a:lnTo>
                  <a:lnTo>
                    <a:pt x="29563" y="28954"/>
                  </a:lnTo>
                  <a:lnTo>
                    <a:pt x="29380" y="28405"/>
                  </a:lnTo>
                  <a:lnTo>
                    <a:pt x="29136" y="27917"/>
                  </a:lnTo>
                  <a:lnTo>
                    <a:pt x="28893" y="27430"/>
                  </a:lnTo>
                  <a:lnTo>
                    <a:pt x="28588" y="27003"/>
                  </a:lnTo>
                  <a:lnTo>
                    <a:pt x="28222" y="26515"/>
                  </a:lnTo>
                  <a:lnTo>
                    <a:pt x="28039" y="26272"/>
                  </a:lnTo>
                  <a:lnTo>
                    <a:pt x="27856" y="25967"/>
                  </a:lnTo>
                  <a:lnTo>
                    <a:pt x="27674" y="25479"/>
                  </a:lnTo>
                  <a:lnTo>
                    <a:pt x="27552" y="24931"/>
                  </a:lnTo>
                  <a:lnTo>
                    <a:pt x="27308" y="23468"/>
                  </a:lnTo>
                  <a:lnTo>
                    <a:pt x="27003" y="22066"/>
                  </a:lnTo>
                  <a:lnTo>
                    <a:pt x="26698" y="20664"/>
                  </a:lnTo>
                  <a:lnTo>
                    <a:pt x="26455" y="19262"/>
                  </a:lnTo>
                  <a:lnTo>
                    <a:pt x="26333" y="18470"/>
                  </a:lnTo>
                  <a:lnTo>
                    <a:pt x="26272" y="17616"/>
                  </a:lnTo>
                  <a:lnTo>
                    <a:pt x="26211" y="17129"/>
                  </a:lnTo>
                  <a:lnTo>
                    <a:pt x="26211" y="16580"/>
                  </a:lnTo>
                  <a:lnTo>
                    <a:pt x="26028" y="15849"/>
                  </a:lnTo>
                  <a:lnTo>
                    <a:pt x="25906" y="15483"/>
                  </a:lnTo>
                  <a:lnTo>
                    <a:pt x="25784" y="15178"/>
                  </a:lnTo>
                  <a:lnTo>
                    <a:pt x="25540" y="14812"/>
                  </a:lnTo>
                  <a:lnTo>
                    <a:pt x="25357" y="14508"/>
                  </a:lnTo>
                  <a:lnTo>
                    <a:pt x="24809" y="13959"/>
                  </a:lnTo>
                  <a:lnTo>
                    <a:pt x="24199" y="13471"/>
                  </a:lnTo>
                  <a:lnTo>
                    <a:pt x="23468" y="13106"/>
                  </a:lnTo>
                  <a:lnTo>
                    <a:pt x="22797" y="12801"/>
                  </a:lnTo>
                  <a:lnTo>
                    <a:pt x="22005" y="12557"/>
                  </a:lnTo>
                  <a:lnTo>
                    <a:pt x="21273" y="12374"/>
                  </a:lnTo>
                  <a:lnTo>
                    <a:pt x="20908" y="12313"/>
                  </a:lnTo>
                  <a:lnTo>
                    <a:pt x="20542" y="12191"/>
                  </a:lnTo>
                  <a:lnTo>
                    <a:pt x="20237" y="12009"/>
                  </a:lnTo>
                  <a:lnTo>
                    <a:pt x="19993" y="11765"/>
                  </a:lnTo>
                  <a:lnTo>
                    <a:pt x="19811" y="11521"/>
                  </a:lnTo>
                  <a:lnTo>
                    <a:pt x="19750" y="11155"/>
                  </a:lnTo>
                  <a:lnTo>
                    <a:pt x="19689" y="10850"/>
                  </a:lnTo>
                  <a:lnTo>
                    <a:pt x="19689" y="10485"/>
                  </a:lnTo>
                  <a:lnTo>
                    <a:pt x="19689" y="10119"/>
                  </a:lnTo>
                  <a:lnTo>
                    <a:pt x="19750" y="9997"/>
                  </a:lnTo>
                  <a:lnTo>
                    <a:pt x="19872" y="9875"/>
                  </a:lnTo>
                  <a:lnTo>
                    <a:pt x="20359" y="9327"/>
                  </a:lnTo>
                  <a:lnTo>
                    <a:pt x="20664" y="8717"/>
                  </a:lnTo>
                  <a:lnTo>
                    <a:pt x="21030" y="8047"/>
                  </a:lnTo>
                  <a:lnTo>
                    <a:pt x="21273" y="7315"/>
                  </a:lnTo>
                  <a:lnTo>
                    <a:pt x="21395" y="6523"/>
                  </a:lnTo>
                  <a:lnTo>
                    <a:pt x="21517" y="5730"/>
                  </a:lnTo>
                  <a:lnTo>
                    <a:pt x="21578" y="4938"/>
                  </a:lnTo>
                  <a:lnTo>
                    <a:pt x="21578" y="4085"/>
                  </a:lnTo>
                  <a:lnTo>
                    <a:pt x="21456" y="3292"/>
                  </a:lnTo>
                  <a:lnTo>
                    <a:pt x="21273" y="2500"/>
                  </a:lnTo>
                  <a:lnTo>
                    <a:pt x="21030" y="1951"/>
                  </a:lnTo>
                  <a:lnTo>
                    <a:pt x="20725" y="1403"/>
                  </a:lnTo>
                  <a:lnTo>
                    <a:pt x="20298" y="976"/>
                  </a:lnTo>
                  <a:lnTo>
                    <a:pt x="19811" y="610"/>
                  </a:lnTo>
                  <a:lnTo>
                    <a:pt x="19506" y="428"/>
                  </a:lnTo>
                  <a:lnTo>
                    <a:pt x="19140" y="245"/>
                  </a:lnTo>
                  <a:lnTo>
                    <a:pt x="18774" y="123"/>
                  </a:lnTo>
                  <a:lnTo>
                    <a:pt x="18348" y="62"/>
                  </a:lnTo>
                  <a:lnTo>
                    <a:pt x="175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7"/>
            <p:cNvSpPr/>
            <p:nvPr/>
          </p:nvSpPr>
          <p:spPr>
            <a:xfrm>
              <a:off x="6310600" y="1679550"/>
              <a:ext cx="883850" cy="1933775"/>
            </a:xfrm>
            <a:custGeom>
              <a:avLst/>
              <a:gdLst/>
              <a:ahLst/>
              <a:cxnLst/>
              <a:rect l="l" t="t" r="r" b="b"/>
              <a:pathLst>
                <a:path w="35354" h="77351" extrusionOk="0">
                  <a:moveTo>
                    <a:pt x="17433" y="367"/>
                  </a:moveTo>
                  <a:lnTo>
                    <a:pt x="18165" y="428"/>
                  </a:lnTo>
                  <a:lnTo>
                    <a:pt x="18896" y="549"/>
                  </a:lnTo>
                  <a:lnTo>
                    <a:pt x="19201" y="671"/>
                  </a:lnTo>
                  <a:lnTo>
                    <a:pt x="19567" y="854"/>
                  </a:lnTo>
                  <a:lnTo>
                    <a:pt x="19872" y="1037"/>
                  </a:lnTo>
                  <a:lnTo>
                    <a:pt x="20115" y="1281"/>
                  </a:lnTo>
                  <a:lnTo>
                    <a:pt x="20359" y="1525"/>
                  </a:lnTo>
                  <a:lnTo>
                    <a:pt x="20542" y="1768"/>
                  </a:lnTo>
                  <a:lnTo>
                    <a:pt x="20847" y="2378"/>
                  </a:lnTo>
                  <a:lnTo>
                    <a:pt x="21091" y="3048"/>
                  </a:lnTo>
                  <a:lnTo>
                    <a:pt x="21213" y="3719"/>
                  </a:lnTo>
                  <a:lnTo>
                    <a:pt x="21273" y="4389"/>
                  </a:lnTo>
                  <a:lnTo>
                    <a:pt x="21273" y="5121"/>
                  </a:lnTo>
                  <a:lnTo>
                    <a:pt x="21273" y="5852"/>
                  </a:lnTo>
                  <a:lnTo>
                    <a:pt x="21152" y="6584"/>
                  </a:lnTo>
                  <a:lnTo>
                    <a:pt x="21030" y="7315"/>
                  </a:lnTo>
                  <a:lnTo>
                    <a:pt x="20786" y="7986"/>
                  </a:lnTo>
                  <a:lnTo>
                    <a:pt x="20481" y="8656"/>
                  </a:lnTo>
                  <a:lnTo>
                    <a:pt x="20115" y="9266"/>
                  </a:lnTo>
                  <a:lnTo>
                    <a:pt x="19628" y="9814"/>
                  </a:lnTo>
                  <a:lnTo>
                    <a:pt x="19018" y="10302"/>
                  </a:lnTo>
                  <a:lnTo>
                    <a:pt x="18470" y="10607"/>
                  </a:lnTo>
                  <a:lnTo>
                    <a:pt x="18104" y="10729"/>
                  </a:lnTo>
                  <a:lnTo>
                    <a:pt x="17799" y="10790"/>
                  </a:lnTo>
                  <a:lnTo>
                    <a:pt x="17251" y="10668"/>
                  </a:lnTo>
                  <a:lnTo>
                    <a:pt x="16946" y="10607"/>
                  </a:lnTo>
                  <a:lnTo>
                    <a:pt x="16702" y="10485"/>
                  </a:lnTo>
                  <a:lnTo>
                    <a:pt x="16336" y="10302"/>
                  </a:lnTo>
                  <a:lnTo>
                    <a:pt x="16031" y="10058"/>
                  </a:lnTo>
                  <a:lnTo>
                    <a:pt x="15483" y="9570"/>
                  </a:lnTo>
                  <a:lnTo>
                    <a:pt x="15056" y="8961"/>
                  </a:lnTo>
                  <a:lnTo>
                    <a:pt x="14751" y="8351"/>
                  </a:lnTo>
                  <a:lnTo>
                    <a:pt x="14508" y="7742"/>
                  </a:lnTo>
                  <a:lnTo>
                    <a:pt x="14325" y="7071"/>
                  </a:lnTo>
                  <a:lnTo>
                    <a:pt x="14142" y="6340"/>
                  </a:lnTo>
                  <a:lnTo>
                    <a:pt x="14081" y="5548"/>
                  </a:lnTo>
                  <a:lnTo>
                    <a:pt x="14081" y="4816"/>
                  </a:lnTo>
                  <a:lnTo>
                    <a:pt x="14081" y="4085"/>
                  </a:lnTo>
                  <a:lnTo>
                    <a:pt x="14203" y="3414"/>
                  </a:lnTo>
                  <a:lnTo>
                    <a:pt x="14386" y="2744"/>
                  </a:lnTo>
                  <a:lnTo>
                    <a:pt x="14630" y="2134"/>
                  </a:lnTo>
                  <a:lnTo>
                    <a:pt x="14812" y="1829"/>
                  </a:lnTo>
                  <a:lnTo>
                    <a:pt x="14995" y="1525"/>
                  </a:lnTo>
                  <a:lnTo>
                    <a:pt x="15239" y="1281"/>
                  </a:lnTo>
                  <a:lnTo>
                    <a:pt x="15483" y="1037"/>
                  </a:lnTo>
                  <a:lnTo>
                    <a:pt x="15788" y="854"/>
                  </a:lnTo>
                  <a:lnTo>
                    <a:pt x="16092" y="671"/>
                  </a:lnTo>
                  <a:lnTo>
                    <a:pt x="16763" y="488"/>
                  </a:lnTo>
                  <a:lnTo>
                    <a:pt x="17433" y="367"/>
                  </a:lnTo>
                  <a:close/>
                  <a:moveTo>
                    <a:pt x="17494" y="29197"/>
                  </a:moveTo>
                  <a:lnTo>
                    <a:pt x="17372" y="29319"/>
                  </a:lnTo>
                  <a:lnTo>
                    <a:pt x="17311" y="29502"/>
                  </a:lnTo>
                  <a:lnTo>
                    <a:pt x="17311" y="29685"/>
                  </a:lnTo>
                  <a:lnTo>
                    <a:pt x="17311" y="29807"/>
                  </a:lnTo>
                  <a:lnTo>
                    <a:pt x="17433" y="29929"/>
                  </a:lnTo>
                  <a:lnTo>
                    <a:pt x="17738" y="29929"/>
                  </a:lnTo>
                  <a:lnTo>
                    <a:pt x="17799" y="29807"/>
                  </a:lnTo>
                  <a:lnTo>
                    <a:pt x="17799" y="29746"/>
                  </a:lnTo>
                  <a:lnTo>
                    <a:pt x="17799" y="29563"/>
                  </a:lnTo>
                  <a:lnTo>
                    <a:pt x="17677" y="29746"/>
                  </a:lnTo>
                  <a:lnTo>
                    <a:pt x="17555" y="29746"/>
                  </a:lnTo>
                  <a:lnTo>
                    <a:pt x="17494" y="29563"/>
                  </a:lnTo>
                  <a:lnTo>
                    <a:pt x="17494" y="29380"/>
                  </a:lnTo>
                  <a:lnTo>
                    <a:pt x="17555" y="29319"/>
                  </a:lnTo>
                  <a:lnTo>
                    <a:pt x="17616" y="29258"/>
                  </a:lnTo>
                  <a:lnTo>
                    <a:pt x="17555" y="29197"/>
                  </a:lnTo>
                  <a:close/>
                  <a:moveTo>
                    <a:pt x="30599" y="35963"/>
                  </a:moveTo>
                  <a:lnTo>
                    <a:pt x="30599" y="35963"/>
                  </a:lnTo>
                  <a:lnTo>
                    <a:pt x="30599" y="35963"/>
                  </a:lnTo>
                  <a:close/>
                  <a:moveTo>
                    <a:pt x="4755" y="35963"/>
                  </a:moveTo>
                  <a:lnTo>
                    <a:pt x="4511" y="36268"/>
                  </a:lnTo>
                  <a:lnTo>
                    <a:pt x="4206" y="36695"/>
                  </a:lnTo>
                  <a:lnTo>
                    <a:pt x="3841" y="37121"/>
                  </a:lnTo>
                  <a:lnTo>
                    <a:pt x="3414" y="37426"/>
                  </a:lnTo>
                  <a:lnTo>
                    <a:pt x="3170" y="37548"/>
                  </a:lnTo>
                  <a:lnTo>
                    <a:pt x="2926" y="37670"/>
                  </a:lnTo>
                  <a:lnTo>
                    <a:pt x="3292" y="37670"/>
                  </a:lnTo>
                  <a:lnTo>
                    <a:pt x="3597" y="37609"/>
                  </a:lnTo>
                  <a:lnTo>
                    <a:pt x="3902" y="37426"/>
                  </a:lnTo>
                  <a:lnTo>
                    <a:pt x="4146" y="37182"/>
                  </a:lnTo>
                  <a:lnTo>
                    <a:pt x="4328" y="36877"/>
                  </a:lnTo>
                  <a:lnTo>
                    <a:pt x="4511" y="36573"/>
                  </a:lnTo>
                  <a:lnTo>
                    <a:pt x="4633" y="36268"/>
                  </a:lnTo>
                  <a:lnTo>
                    <a:pt x="4755" y="35963"/>
                  </a:lnTo>
                  <a:close/>
                  <a:moveTo>
                    <a:pt x="30599" y="35963"/>
                  </a:moveTo>
                  <a:lnTo>
                    <a:pt x="30721" y="36268"/>
                  </a:lnTo>
                  <a:lnTo>
                    <a:pt x="30843" y="36573"/>
                  </a:lnTo>
                  <a:lnTo>
                    <a:pt x="31026" y="36877"/>
                  </a:lnTo>
                  <a:lnTo>
                    <a:pt x="31209" y="37182"/>
                  </a:lnTo>
                  <a:lnTo>
                    <a:pt x="31453" y="37365"/>
                  </a:lnTo>
                  <a:lnTo>
                    <a:pt x="31757" y="37548"/>
                  </a:lnTo>
                  <a:lnTo>
                    <a:pt x="32123" y="37670"/>
                  </a:lnTo>
                  <a:lnTo>
                    <a:pt x="32428" y="37670"/>
                  </a:lnTo>
                  <a:lnTo>
                    <a:pt x="32123" y="37548"/>
                  </a:lnTo>
                  <a:lnTo>
                    <a:pt x="31879" y="37426"/>
                  </a:lnTo>
                  <a:lnTo>
                    <a:pt x="31514" y="37121"/>
                  </a:lnTo>
                  <a:lnTo>
                    <a:pt x="31209" y="36755"/>
                  </a:lnTo>
                  <a:lnTo>
                    <a:pt x="30599" y="35963"/>
                  </a:lnTo>
                  <a:close/>
                  <a:moveTo>
                    <a:pt x="17860" y="37487"/>
                  </a:moveTo>
                  <a:lnTo>
                    <a:pt x="17799" y="39681"/>
                  </a:lnTo>
                  <a:lnTo>
                    <a:pt x="17738" y="41815"/>
                  </a:lnTo>
                  <a:lnTo>
                    <a:pt x="17738" y="41876"/>
                  </a:lnTo>
                  <a:lnTo>
                    <a:pt x="17677" y="42302"/>
                  </a:lnTo>
                  <a:lnTo>
                    <a:pt x="17616" y="39925"/>
                  </a:lnTo>
                  <a:lnTo>
                    <a:pt x="17555" y="37487"/>
                  </a:lnTo>
                  <a:close/>
                  <a:moveTo>
                    <a:pt x="18774" y="54980"/>
                  </a:moveTo>
                  <a:lnTo>
                    <a:pt x="18774" y="54980"/>
                  </a:lnTo>
                  <a:lnTo>
                    <a:pt x="18774" y="54980"/>
                  </a:lnTo>
                  <a:close/>
                  <a:moveTo>
                    <a:pt x="13959" y="53457"/>
                  </a:moveTo>
                  <a:lnTo>
                    <a:pt x="13898" y="53761"/>
                  </a:lnTo>
                  <a:lnTo>
                    <a:pt x="13837" y="54066"/>
                  </a:lnTo>
                  <a:lnTo>
                    <a:pt x="13837" y="54432"/>
                  </a:lnTo>
                  <a:lnTo>
                    <a:pt x="13898" y="54737"/>
                  </a:lnTo>
                  <a:lnTo>
                    <a:pt x="14020" y="55041"/>
                  </a:lnTo>
                  <a:lnTo>
                    <a:pt x="14142" y="55346"/>
                  </a:lnTo>
                  <a:lnTo>
                    <a:pt x="14386" y="55590"/>
                  </a:lnTo>
                  <a:lnTo>
                    <a:pt x="14690" y="55712"/>
                  </a:lnTo>
                  <a:lnTo>
                    <a:pt x="14934" y="55834"/>
                  </a:lnTo>
                  <a:lnTo>
                    <a:pt x="15483" y="55834"/>
                  </a:lnTo>
                  <a:lnTo>
                    <a:pt x="15788" y="55773"/>
                  </a:lnTo>
                  <a:lnTo>
                    <a:pt x="16092" y="55651"/>
                  </a:lnTo>
                  <a:lnTo>
                    <a:pt x="16336" y="55468"/>
                  </a:lnTo>
                  <a:lnTo>
                    <a:pt x="16458" y="55285"/>
                  </a:lnTo>
                  <a:lnTo>
                    <a:pt x="16580" y="54980"/>
                  </a:lnTo>
                  <a:lnTo>
                    <a:pt x="16458" y="55163"/>
                  </a:lnTo>
                  <a:lnTo>
                    <a:pt x="16336" y="55285"/>
                  </a:lnTo>
                  <a:lnTo>
                    <a:pt x="16092" y="55468"/>
                  </a:lnTo>
                  <a:lnTo>
                    <a:pt x="15849" y="55590"/>
                  </a:lnTo>
                  <a:lnTo>
                    <a:pt x="14934" y="55590"/>
                  </a:lnTo>
                  <a:lnTo>
                    <a:pt x="14690" y="55468"/>
                  </a:lnTo>
                  <a:lnTo>
                    <a:pt x="14508" y="55346"/>
                  </a:lnTo>
                  <a:lnTo>
                    <a:pt x="14325" y="55163"/>
                  </a:lnTo>
                  <a:lnTo>
                    <a:pt x="14142" y="54798"/>
                  </a:lnTo>
                  <a:lnTo>
                    <a:pt x="14020" y="54371"/>
                  </a:lnTo>
                  <a:lnTo>
                    <a:pt x="13959" y="53883"/>
                  </a:lnTo>
                  <a:lnTo>
                    <a:pt x="13959" y="53457"/>
                  </a:lnTo>
                  <a:close/>
                  <a:moveTo>
                    <a:pt x="21395" y="53457"/>
                  </a:moveTo>
                  <a:lnTo>
                    <a:pt x="21395" y="54005"/>
                  </a:lnTo>
                  <a:lnTo>
                    <a:pt x="21334" y="54554"/>
                  </a:lnTo>
                  <a:lnTo>
                    <a:pt x="21213" y="54798"/>
                  </a:lnTo>
                  <a:lnTo>
                    <a:pt x="21091" y="55041"/>
                  </a:lnTo>
                  <a:lnTo>
                    <a:pt x="20908" y="55285"/>
                  </a:lnTo>
                  <a:lnTo>
                    <a:pt x="20725" y="55468"/>
                  </a:lnTo>
                  <a:lnTo>
                    <a:pt x="20481" y="55529"/>
                  </a:lnTo>
                  <a:lnTo>
                    <a:pt x="20237" y="55590"/>
                  </a:lnTo>
                  <a:lnTo>
                    <a:pt x="19933" y="55651"/>
                  </a:lnTo>
                  <a:lnTo>
                    <a:pt x="19628" y="55590"/>
                  </a:lnTo>
                  <a:lnTo>
                    <a:pt x="19384" y="55529"/>
                  </a:lnTo>
                  <a:lnTo>
                    <a:pt x="19140" y="55407"/>
                  </a:lnTo>
                  <a:lnTo>
                    <a:pt x="18957" y="55224"/>
                  </a:lnTo>
                  <a:lnTo>
                    <a:pt x="18774" y="54980"/>
                  </a:lnTo>
                  <a:lnTo>
                    <a:pt x="18896" y="55285"/>
                  </a:lnTo>
                  <a:lnTo>
                    <a:pt x="19079" y="55468"/>
                  </a:lnTo>
                  <a:lnTo>
                    <a:pt x="19262" y="55651"/>
                  </a:lnTo>
                  <a:lnTo>
                    <a:pt x="19567" y="55773"/>
                  </a:lnTo>
                  <a:lnTo>
                    <a:pt x="19872" y="55834"/>
                  </a:lnTo>
                  <a:lnTo>
                    <a:pt x="20420" y="55834"/>
                  </a:lnTo>
                  <a:lnTo>
                    <a:pt x="20725" y="55712"/>
                  </a:lnTo>
                  <a:lnTo>
                    <a:pt x="20969" y="55590"/>
                  </a:lnTo>
                  <a:lnTo>
                    <a:pt x="21213" y="55346"/>
                  </a:lnTo>
                  <a:lnTo>
                    <a:pt x="21334" y="55041"/>
                  </a:lnTo>
                  <a:lnTo>
                    <a:pt x="21456" y="54737"/>
                  </a:lnTo>
                  <a:lnTo>
                    <a:pt x="21517" y="54432"/>
                  </a:lnTo>
                  <a:lnTo>
                    <a:pt x="21517" y="54066"/>
                  </a:lnTo>
                  <a:lnTo>
                    <a:pt x="21456" y="53761"/>
                  </a:lnTo>
                  <a:lnTo>
                    <a:pt x="21395" y="53457"/>
                  </a:lnTo>
                  <a:close/>
                  <a:moveTo>
                    <a:pt x="17677" y="44436"/>
                  </a:moveTo>
                  <a:lnTo>
                    <a:pt x="17738" y="45837"/>
                  </a:lnTo>
                  <a:lnTo>
                    <a:pt x="17799" y="47178"/>
                  </a:lnTo>
                  <a:lnTo>
                    <a:pt x="17799" y="48641"/>
                  </a:lnTo>
                  <a:lnTo>
                    <a:pt x="17738" y="50043"/>
                  </a:lnTo>
                  <a:lnTo>
                    <a:pt x="17738" y="51628"/>
                  </a:lnTo>
                  <a:lnTo>
                    <a:pt x="17799" y="53213"/>
                  </a:lnTo>
                  <a:lnTo>
                    <a:pt x="17982" y="54737"/>
                  </a:lnTo>
                  <a:lnTo>
                    <a:pt x="18043" y="55102"/>
                  </a:lnTo>
                  <a:lnTo>
                    <a:pt x="17982" y="55529"/>
                  </a:lnTo>
                  <a:lnTo>
                    <a:pt x="17921" y="56321"/>
                  </a:lnTo>
                  <a:lnTo>
                    <a:pt x="17799" y="57967"/>
                  </a:lnTo>
                  <a:lnTo>
                    <a:pt x="17738" y="59552"/>
                  </a:lnTo>
                  <a:lnTo>
                    <a:pt x="17677" y="61198"/>
                  </a:lnTo>
                  <a:lnTo>
                    <a:pt x="17738" y="62782"/>
                  </a:lnTo>
                  <a:lnTo>
                    <a:pt x="17860" y="64306"/>
                  </a:lnTo>
                  <a:lnTo>
                    <a:pt x="17982" y="65891"/>
                  </a:lnTo>
                  <a:lnTo>
                    <a:pt x="18104" y="67476"/>
                  </a:lnTo>
                  <a:lnTo>
                    <a:pt x="18165" y="69061"/>
                  </a:lnTo>
                  <a:lnTo>
                    <a:pt x="18104" y="70828"/>
                  </a:lnTo>
                  <a:lnTo>
                    <a:pt x="18104" y="71438"/>
                  </a:lnTo>
                  <a:lnTo>
                    <a:pt x="18104" y="71743"/>
                  </a:lnTo>
                  <a:lnTo>
                    <a:pt x="18043" y="71986"/>
                  </a:lnTo>
                  <a:lnTo>
                    <a:pt x="17677" y="72535"/>
                  </a:lnTo>
                  <a:lnTo>
                    <a:pt x="17616" y="72474"/>
                  </a:lnTo>
                  <a:lnTo>
                    <a:pt x="17555" y="72352"/>
                  </a:lnTo>
                  <a:lnTo>
                    <a:pt x="17433" y="72108"/>
                  </a:lnTo>
                  <a:lnTo>
                    <a:pt x="17311" y="71864"/>
                  </a:lnTo>
                  <a:lnTo>
                    <a:pt x="17251" y="71743"/>
                  </a:lnTo>
                  <a:lnTo>
                    <a:pt x="17251" y="71499"/>
                  </a:lnTo>
                  <a:lnTo>
                    <a:pt x="17251" y="71133"/>
                  </a:lnTo>
                  <a:lnTo>
                    <a:pt x="17251" y="69792"/>
                  </a:lnTo>
                  <a:lnTo>
                    <a:pt x="17251" y="68329"/>
                  </a:lnTo>
                  <a:lnTo>
                    <a:pt x="17311" y="66805"/>
                  </a:lnTo>
                  <a:lnTo>
                    <a:pt x="17433" y="65221"/>
                  </a:lnTo>
                  <a:lnTo>
                    <a:pt x="17616" y="63636"/>
                  </a:lnTo>
                  <a:lnTo>
                    <a:pt x="17677" y="62051"/>
                  </a:lnTo>
                  <a:lnTo>
                    <a:pt x="17677" y="60405"/>
                  </a:lnTo>
                  <a:lnTo>
                    <a:pt x="17616" y="58820"/>
                  </a:lnTo>
                  <a:lnTo>
                    <a:pt x="17494" y="57175"/>
                  </a:lnTo>
                  <a:lnTo>
                    <a:pt x="17372" y="55529"/>
                  </a:lnTo>
                  <a:lnTo>
                    <a:pt x="17311" y="55163"/>
                  </a:lnTo>
                  <a:lnTo>
                    <a:pt x="17372" y="54798"/>
                  </a:lnTo>
                  <a:lnTo>
                    <a:pt x="17433" y="54066"/>
                  </a:lnTo>
                  <a:lnTo>
                    <a:pt x="17616" y="52481"/>
                  </a:lnTo>
                  <a:lnTo>
                    <a:pt x="17677" y="50897"/>
                  </a:lnTo>
                  <a:lnTo>
                    <a:pt x="17616" y="49129"/>
                  </a:lnTo>
                  <a:lnTo>
                    <a:pt x="17555" y="48215"/>
                  </a:lnTo>
                  <a:lnTo>
                    <a:pt x="17555" y="47300"/>
                  </a:lnTo>
                  <a:lnTo>
                    <a:pt x="17616" y="45898"/>
                  </a:lnTo>
                  <a:lnTo>
                    <a:pt x="17677" y="44436"/>
                  </a:lnTo>
                  <a:close/>
                  <a:moveTo>
                    <a:pt x="15788" y="10180"/>
                  </a:moveTo>
                  <a:lnTo>
                    <a:pt x="16214" y="10485"/>
                  </a:lnTo>
                  <a:lnTo>
                    <a:pt x="16702" y="10729"/>
                  </a:lnTo>
                  <a:lnTo>
                    <a:pt x="17190" y="10911"/>
                  </a:lnTo>
                  <a:lnTo>
                    <a:pt x="17677" y="10972"/>
                  </a:lnTo>
                  <a:lnTo>
                    <a:pt x="18165" y="10911"/>
                  </a:lnTo>
                  <a:lnTo>
                    <a:pt x="18652" y="10790"/>
                  </a:lnTo>
                  <a:lnTo>
                    <a:pt x="19079" y="10546"/>
                  </a:lnTo>
                  <a:lnTo>
                    <a:pt x="19506" y="10241"/>
                  </a:lnTo>
                  <a:lnTo>
                    <a:pt x="19506" y="11033"/>
                  </a:lnTo>
                  <a:lnTo>
                    <a:pt x="19567" y="11399"/>
                  </a:lnTo>
                  <a:lnTo>
                    <a:pt x="19750" y="11765"/>
                  </a:lnTo>
                  <a:lnTo>
                    <a:pt x="19993" y="12070"/>
                  </a:lnTo>
                  <a:lnTo>
                    <a:pt x="20298" y="12313"/>
                  </a:lnTo>
                  <a:lnTo>
                    <a:pt x="20664" y="12496"/>
                  </a:lnTo>
                  <a:lnTo>
                    <a:pt x="21030" y="12557"/>
                  </a:lnTo>
                  <a:lnTo>
                    <a:pt x="21883" y="12801"/>
                  </a:lnTo>
                  <a:lnTo>
                    <a:pt x="22736" y="13106"/>
                  </a:lnTo>
                  <a:lnTo>
                    <a:pt x="23468" y="13410"/>
                  </a:lnTo>
                  <a:lnTo>
                    <a:pt x="24138" y="13837"/>
                  </a:lnTo>
                  <a:lnTo>
                    <a:pt x="24748" y="14325"/>
                  </a:lnTo>
                  <a:lnTo>
                    <a:pt x="24992" y="14630"/>
                  </a:lnTo>
                  <a:lnTo>
                    <a:pt x="25235" y="14934"/>
                  </a:lnTo>
                  <a:lnTo>
                    <a:pt x="25479" y="15300"/>
                  </a:lnTo>
                  <a:lnTo>
                    <a:pt x="25601" y="15605"/>
                  </a:lnTo>
                  <a:lnTo>
                    <a:pt x="25723" y="15971"/>
                  </a:lnTo>
                  <a:lnTo>
                    <a:pt x="25845" y="16336"/>
                  </a:lnTo>
                  <a:lnTo>
                    <a:pt x="25906" y="16946"/>
                  </a:lnTo>
                  <a:lnTo>
                    <a:pt x="25906" y="17555"/>
                  </a:lnTo>
                  <a:lnTo>
                    <a:pt x="26028" y="18957"/>
                  </a:lnTo>
                  <a:lnTo>
                    <a:pt x="26272" y="20298"/>
                  </a:lnTo>
                  <a:lnTo>
                    <a:pt x="26820" y="22980"/>
                  </a:lnTo>
                  <a:lnTo>
                    <a:pt x="27186" y="24870"/>
                  </a:lnTo>
                  <a:lnTo>
                    <a:pt x="27308" y="25418"/>
                  </a:lnTo>
                  <a:lnTo>
                    <a:pt x="27491" y="25967"/>
                  </a:lnTo>
                  <a:lnTo>
                    <a:pt x="27735" y="26454"/>
                  </a:lnTo>
                  <a:lnTo>
                    <a:pt x="28039" y="26881"/>
                  </a:lnTo>
                  <a:lnTo>
                    <a:pt x="28405" y="27308"/>
                  </a:lnTo>
                  <a:lnTo>
                    <a:pt x="28649" y="27795"/>
                  </a:lnTo>
                  <a:lnTo>
                    <a:pt x="29076" y="28710"/>
                  </a:lnTo>
                  <a:lnTo>
                    <a:pt x="29441" y="29624"/>
                  </a:lnTo>
                  <a:lnTo>
                    <a:pt x="29685" y="30599"/>
                  </a:lnTo>
                  <a:lnTo>
                    <a:pt x="29929" y="31574"/>
                  </a:lnTo>
                  <a:lnTo>
                    <a:pt x="30477" y="33586"/>
                  </a:lnTo>
                  <a:lnTo>
                    <a:pt x="30782" y="34439"/>
                  </a:lnTo>
                  <a:lnTo>
                    <a:pt x="30965" y="34805"/>
                  </a:lnTo>
                  <a:lnTo>
                    <a:pt x="31148" y="35171"/>
                  </a:lnTo>
                  <a:lnTo>
                    <a:pt x="30843" y="35293"/>
                  </a:lnTo>
                  <a:lnTo>
                    <a:pt x="30721" y="35415"/>
                  </a:lnTo>
                  <a:lnTo>
                    <a:pt x="30660" y="35475"/>
                  </a:lnTo>
                  <a:lnTo>
                    <a:pt x="30660" y="35536"/>
                  </a:lnTo>
                  <a:lnTo>
                    <a:pt x="30721" y="35658"/>
                  </a:lnTo>
                  <a:lnTo>
                    <a:pt x="30782" y="35658"/>
                  </a:lnTo>
                  <a:lnTo>
                    <a:pt x="30965" y="35536"/>
                  </a:lnTo>
                  <a:lnTo>
                    <a:pt x="31209" y="35354"/>
                  </a:lnTo>
                  <a:lnTo>
                    <a:pt x="31514" y="35354"/>
                  </a:lnTo>
                  <a:lnTo>
                    <a:pt x="31818" y="35415"/>
                  </a:lnTo>
                  <a:lnTo>
                    <a:pt x="32123" y="35475"/>
                  </a:lnTo>
                  <a:lnTo>
                    <a:pt x="32550" y="35780"/>
                  </a:lnTo>
                  <a:lnTo>
                    <a:pt x="32977" y="36146"/>
                  </a:lnTo>
                  <a:lnTo>
                    <a:pt x="33708" y="36877"/>
                  </a:lnTo>
                  <a:lnTo>
                    <a:pt x="34013" y="37243"/>
                  </a:lnTo>
                  <a:lnTo>
                    <a:pt x="34378" y="37548"/>
                  </a:lnTo>
                  <a:lnTo>
                    <a:pt x="34805" y="37914"/>
                  </a:lnTo>
                  <a:lnTo>
                    <a:pt x="34988" y="37975"/>
                  </a:lnTo>
                  <a:lnTo>
                    <a:pt x="35110" y="38096"/>
                  </a:lnTo>
                  <a:lnTo>
                    <a:pt x="35110" y="38157"/>
                  </a:lnTo>
                  <a:lnTo>
                    <a:pt x="34988" y="38279"/>
                  </a:lnTo>
                  <a:lnTo>
                    <a:pt x="34805" y="38279"/>
                  </a:lnTo>
                  <a:lnTo>
                    <a:pt x="34500" y="38218"/>
                  </a:lnTo>
                  <a:lnTo>
                    <a:pt x="34257" y="38157"/>
                  </a:lnTo>
                  <a:lnTo>
                    <a:pt x="34013" y="38036"/>
                  </a:lnTo>
                  <a:lnTo>
                    <a:pt x="33708" y="37670"/>
                  </a:lnTo>
                  <a:lnTo>
                    <a:pt x="33525" y="37548"/>
                  </a:lnTo>
                  <a:lnTo>
                    <a:pt x="33342" y="37548"/>
                  </a:lnTo>
                  <a:lnTo>
                    <a:pt x="33220" y="37609"/>
                  </a:lnTo>
                  <a:lnTo>
                    <a:pt x="33159" y="37670"/>
                  </a:lnTo>
                  <a:lnTo>
                    <a:pt x="33159" y="37731"/>
                  </a:lnTo>
                  <a:lnTo>
                    <a:pt x="33220" y="38036"/>
                  </a:lnTo>
                  <a:lnTo>
                    <a:pt x="33281" y="38218"/>
                  </a:lnTo>
                  <a:lnTo>
                    <a:pt x="33647" y="38950"/>
                  </a:lnTo>
                  <a:lnTo>
                    <a:pt x="34074" y="39681"/>
                  </a:lnTo>
                  <a:lnTo>
                    <a:pt x="34439" y="40291"/>
                  </a:lnTo>
                  <a:lnTo>
                    <a:pt x="34683" y="40596"/>
                  </a:lnTo>
                  <a:lnTo>
                    <a:pt x="34805" y="40778"/>
                  </a:lnTo>
                  <a:lnTo>
                    <a:pt x="34805" y="40961"/>
                  </a:lnTo>
                  <a:lnTo>
                    <a:pt x="34805" y="41022"/>
                  </a:lnTo>
                  <a:lnTo>
                    <a:pt x="34744" y="41022"/>
                  </a:lnTo>
                  <a:lnTo>
                    <a:pt x="34683" y="40961"/>
                  </a:lnTo>
                  <a:lnTo>
                    <a:pt x="34500" y="40778"/>
                  </a:lnTo>
                  <a:lnTo>
                    <a:pt x="33830" y="39864"/>
                  </a:lnTo>
                  <a:lnTo>
                    <a:pt x="33464" y="39316"/>
                  </a:lnTo>
                  <a:lnTo>
                    <a:pt x="33342" y="39194"/>
                  </a:lnTo>
                  <a:lnTo>
                    <a:pt x="33220" y="39072"/>
                  </a:lnTo>
                  <a:lnTo>
                    <a:pt x="33098" y="39072"/>
                  </a:lnTo>
                  <a:lnTo>
                    <a:pt x="32977" y="39133"/>
                  </a:lnTo>
                  <a:lnTo>
                    <a:pt x="32977" y="39255"/>
                  </a:lnTo>
                  <a:lnTo>
                    <a:pt x="32977" y="39376"/>
                  </a:lnTo>
                  <a:lnTo>
                    <a:pt x="33038" y="39620"/>
                  </a:lnTo>
                  <a:lnTo>
                    <a:pt x="33281" y="40047"/>
                  </a:lnTo>
                  <a:lnTo>
                    <a:pt x="33708" y="40839"/>
                  </a:lnTo>
                  <a:lnTo>
                    <a:pt x="33891" y="41266"/>
                  </a:lnTo>
                  <a:lnTo>
                    <a:pt x="34013" y="41693"/>
                  </a:lnTo>
                  <a:lnTo>
                    <a:pt x="34074" y="41936"/>
                  </a:lnTo>
                  <a:lnTo>
                    <a:pt x="34013" y="41997"/>
                  </a:lnTo>
                  <a:lnTo>
                    <a:pt x="33891" y="41936"/>
                  </a:lnTo>
                  <a:lnTo>
                    <a:pt x="33769" y="41815"/>
                  </a:lnTo>
                  <a:lnTo>
                    <a:pt x="33647" y="41632"/>
                  </a:lnTo>
                  <a:lnTo>
                    <a:pt x="33525" y="41266"/>
                  </a:lnTo>
                  <a:lnTo>
                    <a:pt x="33098" y="40413"/>
                  </a:lnTo>
                  <a:lnTo>
                    <a:pt x="32916" y="39986"/>
                  </a:lnTo>
                  <a:lnTo>
                    <a:pt x="32672" y="39559"/>
                  </a:lnTo>
                  <a:lnTo>
                    <a:pt x="32489" y="39376"/>
                  </a:lnTo>
                  <a:lnTo>
                    <a:pt x="32367" y="39316"/>
                  </a:lnTo>
                  <a:lnTo>
                    <a:pt x="32245" y="39376"/>
                  </a:lnTo>
                  <a:lnTo>
                    <a:pt x="32184" y="39498"/>
                  </a:lnTo>
                  <a:lnTo>
                    <a:pt x="32184" y="39681"/>
                  </a:lnTo>
                  <a:lnTo>
                    <a:pt x="32245" y="40108"/>
                  </a:lnTo>
                  <a:lnTo>
                    <a:pt x="32428" y="40535"/>
                  </a:lnTo>
                  <a:lnTo>
                    <a:pt x="32794" y="41388"/>
                  </a:lnTo>
                  <a:lnTo>
                    <a:pt x="32916" y="41693"/>
                  </a:lnTo>
                  <a:lnTo>
                    <a:pt x="32977" y="41876"/>
                  </a:lnTo>
                  <a:lnTo>
                    <a:pt x="32977" y="42058"/>
                  </a:lnTo>
                  <a:lnTo>
                    <a:pt x="32916" y="42119"/>
                  </a:lnTo>
                  <a:lnTo>
                    <a:pt x="32855" y="42119"/>
                  </a:lnTo>
                  <a:lnTo>
                    <a:pt x="32733" y="42058"/>
                  </a:lnTo>
                  <a:lnTo>
                    <a:pt x="32611" y="41876"/>
                  </a:lnTo>
                  <a:lnTo>
                    <a:pt x="32489" y="41632"/>
                  </a:lnTo>
                  <a:lnTo>
                    <a:pt x="32367" y="41205"/>
                  </a:lnTo>
                  <a:lnTo>
                    <a:pt x="31940" y="40291"/>
                  </a:lnTo>
                  <a:lnTo>
                    <a:pt x="31757" y="39864"/>
                  </a:lnTo>
                  <a:lnTo>
                    <a:pt x="31697" y="39681"/>
                  </a:lnTo>
                  <a:lnTo>
                    <a:pt x="31514" y="39620"/>
                  </a:lnTo>
                  <a:lnTo>
                    <a:pt x="31392" y="39620"/>
                  </a:lnTo>
                  <a:lnTo>
                    <a:pt x="31331" y="39681"/>
                  </a:lnTo>
                  <a:lnTo>
                    <a:pt x="31331" y="39803"/>
                  </a:lnTo>
                  <a:lnTo>
                    <a:pt x="31331" y="39925"/>
                  </a:lnTo>
                  <a:lnTo>
                    <a:pt x="31453" y="40474"/>
                  </a:lnTo>
                  <a:lnTo>
                    <a:pt x="31514" y="40839"/>
                  </a:lnTo>
                  <a:lnTo>
                    <a:pt x="31575" y="41266"/>
                  </a:lnTo>
                  <a:lnTo>
                    <a:pt x="31575" y="41510"/>
                  </a:lnTo>
                  <a:lnTo>
                    <a:pt x="31514" y="41510"/>
                  </a:lnTo>
                  <a:lnTo>
                    <a:pt x="31453" y="41449"/>
                  </a:lnTo>
                  <a:lnTo>
                    <a:pt x="31209" y="40961"/>
                  </a:lnTo>
                  <a:lnTo>
                    <a:pt x="31087" y="40413"/>
                  </a:lnTo>
                  <a:lnTo>
                    <a:pt x="30965" y="39925"/>
                  </a:lnTo>
                  <a:lnTo>
                    <a:pt x="30782" y="39437"/>
                  </a:lnTo>
                  <a:lnTo>
                    <a:pt x="30417" y="38706"/>
                  </a:lnTo>
                  <a:lnTo>
                    <a:pt x="30051" y="38036"/>
                  </a:lnTo>
                  <a:lnTo>
                    <a:pt x="29807" y="37304"/>
                  </a:lnTo>
                  <a:lnTo>
                    <a:pt x="29746" y="36877"/>
                  </a:lnTo>
                  <a:lnTo>
                    <a:pt x="29746" y="36512"/>
                  </a:lnTo>
                  <a:lnTo>
                    <a:pt x="29868" y="36390"/>
                  </a:lnTo>
                  <a:lnTo>
                    <a:pt x="29990" y="36268"/>
                  </a:lnTo>
                  <a:lnTo>
                    <a:pt x="29990" y="36146"/>
                  </a:lnTo>
                  <a:lnTo>
                    <a:pt x="29990" y="36024"/>
                  </a:lnTo>
                  <a:lnTo>
                    <a:pt x="29807" y="36024"/>
                  </a:lnTo>
                  <a:lnTo>
                    <a:pt x="29685" y="36146"/>
                  </a:lnTo>
                  <a:lnTo>
                    <a:pt x="27978" y="33220"/>
                  </a:lnTo>
                  <a:lnTo>
                    <a:pt x="26820" y="31270"/>
                  </a:lnTo>
                  <a:lnTo>
                    <a:pt x="26333" y="30294"/>
                  </a:lnTo>
                  <a:lnTo>
                    <a:pt x="25906" y="29258"/>
                  </a:lnTo>
                  <a:lnTo>
                    <a:pt x="25723" y="28771"/>
                  </a:lnTo>
                  <a:lnTo>
                    <a:pt x="25601" y="28283"/>
                  </a:lnTo>
                  <a:lnTo>
                    <a:pt x="25479" y="27795"/>
                  </a:lnTo>
                  <a:lnTo>
                    <a:pt x="25357" y="27308"/>
                  </a:lnTo>
                  <a:lnTo>
                    <a:pt x="25114" y="26820"/>
                  </a:lnTo>
                  <a:lnTo>
                    <a:pt x="24870" y="26393"/>
                  </a:lnTo>
                  <a:lnTo>
                    <a:pt x="24626" y="25906"/>
                  </a:lnTo>
                  <a:lnTo>
                    <a:pt x="24382" y="25479"/>
                  </a:lnTo>
                  <a:lnTo>
                    <a:pt x="23955" y="24504"/>
                  </a:lnTo>
                  <a:lnTo>
                    <a:pt x="23590" y="23590"/>
                  </a:lnTo>
                  <a:lnTo>
                    <a:pt x="23346" y="22919"/>
                  </a:lnTo>
                  <a:lnTo>
                    <a:pt x="23285" y="22736"/>
                  </a:lnTo>
                  <a:lnTo>
                    <a:pt x="23224" y="22553"/>
                  </a:lnTo>
                  <a:lnTo>
                    <a:pt x="23224" y="22310"/>
                  </a:lnTo>
                  <a:lnTo>
                    <a:pt x="23285" y="22005"/>
                  </a:lnTo>
                  <a:lnTo>
                    <a:pt x="23346" y="21761"/>
                  </a:lnTo>
                  <a:lnTo>
                    <a:pt x="23407" y="21517"/>
                  </a:lnTo>
                  <a:lnTo>
                    <a:pt x="23651" y="20969"/>
                  </a:lnTo>
                  <a:lnTo>
                    <a:pt x="23773" y="20664"/>
                  </a:lnTo>
                  <a:lnTo>
                    <a:pt x="23834" y="20359"/>
                  </a:lnTo>
                  <a:lnTo>
                    <a:pt x="23834" y="19811"/>
                  </a:lnTo>
                  <a:lnTo>
                    <a:pt x="23773" y="19262"/>
                  </a:lnTo>
                  <a:lnTo>
                    <a:pt x="23651" y="18957"/>
                  </a:lnTo>
                  <a:lnTo>
                    <a:pt x="23590" y="18652"/>
                  </a:lnTo>
                  <a:lnTo>
                    <a:pt x="23651" y="18348"/>
                  </a:lnTo>
                  <a:lnTo>
                    <a:pt x="23712" y="18104"/>
                  </a:lnTo>
                  <a:lnTo>
                    <a:pt x="23529" y="18652"/>
                  </a:lnTo>
                  <a:lnTo>
                    <a:pt x="23468" y="18774"/>
                  </a:lnTo>
                  <a:lnTo>
                    <a:pt x="23529" y="18957"/>
                  </a:lnTo>
                  <a:lnTo>
                    <a:pt x="23590" y="19506"/>
                  </a:lnTo>
                  <a:lnTo>
                    <a:pt x="23590" y="20054"/>
                  </a:lnTo>
                  <a:lnTo>
                    <a:pt x="23468" y="20542"/>
                  </a:lnTo>
                  <a:lnTo>
                    <a:pt x="23285" y="21030"/>
                  </a:lnTo>
                  <a:lnTo>
                    <a:pt x="22980" y="21456"/>
                  </a:lnTo>
                  <a:lnTo>
                    <a:pt x="22675" y="21822"/>
                  </a:lnTo>
                  <a:lnTo>
                    <a:pt x="22249" y="22127"/>
                  </a:lnTo>
                  <a:lnTo>
                    <a:pt x="21883" y="22310"/>
                  </a:lnTo>
                  <a:lnTo>
                    <a:pt x="21395" y="22371"/>
                  </a:lnTo>
                  <a:lnTo>
                    <a:pt x="20969" y="22432"/>
                  </a:lnTo>
                  <a:lnTo>
                    <a:pt x="20664" y="22371"/>
                  </a:lnTo>
                  <a:lnTo>
                    <a:pt x="20359" y="22310"/>
                  </a:lnTo>
                  <a:lnTo>
                    <a:pt x="20054" y="22188"/>
                  </a:lnTo>
                  <a:lnTo>
                    <a:pt x="19811" y="22066"/>
                  </a:lnTo>
                  <a:lnTo>
                    <a:pt x="19323" y="21700"/>
                  </a:lnTo>
                  <a:lnTo>
                    <a:pt x="18896" y="21212"/>
                  </a:lnTo>
                  <a:lnTo>
                    <a:pt x="19079" y="21517"/>
                  </a:lnTo>
                  <a:lnTo>
                    <a:pt x="19262" y="21822"/>
                  </a:lnTo>
                  <a:lnTo>
                    <a:pt x="19445" y="22066"/>
                  </a:lnTo>
                  <a:lnTo>
                    <a:pt x="19689" y="22249"/>
                  </a:lnTo>
                  <a:lnTo>
                    <a:pt x="19993" y="22432"/>
                  </a:lnTo>
                  <a:lnTo>
                    <a:pt x="20237" y="22553"/>
                  </a:lnTo>
                  <a:lnTo>
                    <a:pt x="20542" y="22614"/>
                  </a:lnTo>
                  <a:lnTo>
                    <a:pt x="20847" y="22675"/>
                  </a:lnTo>
                  <a:lnTo>
                    <a:pt x="21456" y="22736"/>
                  </a:lnTo>
                  <a:lnTo>
                    <a:pt x="21761" y="22675"/>
                  </a:lnTo>
                  <a:lnTo>
                    <a:pt x="22066" y="22553"/>
                  </a:lnTo>
                  <a:lnTo>
                    <a:pt x="22310" y="22492"/>
                  </a:lnTo>
                  <a:lnTo>
                    <a:pt x="22614" y="22310"/>
                  </a:lnTo>
                  <a:lnTo>
                    <a:pt x="22858" y="22127"/>
                  </a:lnTo>
                  <a:lnTo>
                    <a:pt x="23102" y="21883"/>
                  </a:lnTo>
                  <a:lnTo>
                    <a:pt x="22858" y="23285"/>
                  </a:lnTo>
                  <a:lnTo>
                    <a:pt x="22493" y="24626"/>
                  </a:lnTo>
                  <a:lnTo>
                    <a:pt x="22310" y="25357"/>
                  </a:lnTo>
                  <a:lnTo>
                    <a:pt x="22188" y="26089"/>
                  </a:lnTo>
                  <a:lnTo>
                    <a:pt x="22188" y="26820"/>
                  </a:lnTo>
                  <a:lnTo>
                    <a:pt x="22310" y="27613"/>
                  </a:lnTo>
                  <a:lnTo>
                    <a:pt x="22432" y="28344"/>
                  </a:lnTo>
                  <a:lnTo>
                    <a:pt x="22675" y="29014"/>
                  </a:lnTo>
                  <a:lnTo>
                    <a:pt x="22980" y="29746"/>
                  </a:lnTo>
                  <a:lnTo>
                    <a:pt x="23224" y="30416"/>
                  </a:lnTo>
                  <a:lnTo>
                    <a:pt x="23834" y="31818"/>
                  </a:lnTo>
                  <a:lnTo>
                    <a:pt x="24260" y="33281"/>
                  </a:lnTo>
                  <a:lnTo>
                    <a:pt x="24626" y="34744"/>
                  </a:lnTo>
                  <a:lnTo>
                    <a:pt x="24748" y="35475"/>
                  </a:lnTo>
                  <a:lnTo>
                    <a:pt x="24809" y="36207"/>
                  </a:lnTo>
                  <a:lnTo>
                    <a:pt x="24870" y="36999"/>
                  </a:lnTo>
                  <a:lnTo>
                    <a:pt x="24870" y="37731"/>
                  </a:lnTo>
                  <a:lnTo>
                    <a:pt x="24748" y="39316"/>
                  </a:lnTo>
                  <a:lnTo>
                    <a:pt x="24504" y="40839"/>
                  </a:lnTo>
                  <a:lnTo>
                    <a:pt x="24199" y="42363"/>
                  </a:lnTo>
                  <a:lnTo>
                    <a:pt x="23773" y="43887"/>
                  </a:lnTo>
                  <a:lnTo>
                    <a:pt x="22980" y="46874"/>
                  </a:lnTo>
                  <a:lnTo>
                    <a:pt x="22554" y="48398"/>
                  </a:lnTo>
                  <a:lnTo>
                    <a:pt x="22249" y="49921"/>
                  </a:lnTo>
                  <a:lnTo>
                    <a:pt x="22005" y="51384"/>
                  </a:lnTo>
                  <a:lnTo>
                    <a:pt x="21944" y="52908"/>
                  </a:lnTo>
                  <a:lnTo>
                    <a:pt x="21944" y="54432"/>
                  </a:lnTo>
                  <a:lnTo>
                    <a:pt x="22066" y="55956"/>
                  </a:lnTo>
                  <a:lnTo>
                    <a:pt x="22310" y="57540"/>
                  </a:lnTo>
                  <a:lnTo>
                    <a:pt x="22371" y="58333"/>
                  </a:lnTo>
                  <a:lnTo>
                    <a:pt x="22432" y="59125"/>
                  </a:lnTo>
                  <a:lnTo>
                    <a:pt x="22432" y="59918"/>
                  </a:lnTo>
                  <a:lnTo>
                    <a:pt x="22371" y="60649"/>
                  </a:lnTo>
                  <a:lnTo>
                    <a:pt x="22127" y="62234"/>
                  </a:lnTo>
                  <a:lnTo>
                    <a:pt x="21395" y="65342"/>
                  </a:lnTo>
                  <a:lnTo>
                    <a:pt x="20725" y="68390"/>
                  </a:lnTo>
                  <a:lnTo>
                    <a:pt x="20359" y="69853"/>
                  </a:lnTo>
                  <a:lnTo>
                    <a:pt x="20115" y="71377"/>
                  </a:lnTo>
                  <a:lnTo>
                    <a:pt x="19993" y="72047"/>
                  </a:lnTo>
                  <a:lnTo>
                    <a:pt x="19993" y="72413"/>
                  </a:lnTo>
                  <a:lnTo>
                    <a:pt x="19993" y="72779"/>
                  </a:lnTo>
                  <a:lnTo>
                    <a:pt x="20054" y="73083"/>
                  </a:lnTo>
                  <a:lnTo>
                    <a:pt x="20176" y="73449"/>
                  </a:lnTo>
                  <a:lnTo>
                    <a:pt x="20420" y="74120"/>
                  </a:lnTo>
                  <a:lnTo>
                    <a:pt x="20725" y="74729"/>
                  </a:lnTo>
                  <a:lnTo>
                    <a:pt x="21030" y="75339"/>
                  </a:lnTo>
                  <a:lnTo>
                    <a:pt x="21273" y="75644"/>
                  </a:lnTo>
                  <a:lnTo>
                    <a:pt x="21456" y="75887"/>
                  </a:lnTo>
                  <a:lnTo>
                    <a:pt x="21639" y="76009"/>
                  </a:lnTo>
                  <a:lnTo>
                    <a:pt x="21822" y="76131"/>
                  </a:lnTo>
                  <a:lnTo>
                    <a:pt x="21883" y="76192"/>
                  </a:lnTo>
                  <a:lnTo>
                    <a:pt x="21883" y="76253"/>
                  </a:lnTo>
                  <a:lnTo>
                    <a:pt x="21822" y="76436"/>
                  </a:lnTo>
                  <a:lnTo>
                    <a:pt x="21700" y="76558"/>
                  </a:lnTo>
                  <a:lnTo>
                    <a:pt x="21517" y="76619"/>
                  </a:lnTo>
                  <a:lnTo>
                    <a:pt x="21091" y="76619"/>
                  </a:lnTo>
                  <a:lnTo>
                    <a:pt x="20908" y="76680"/>
                  </a:lnTo>
                  <a:lnTo>
                    <a:pt x="20725" y="76802"/>
                  </a:lnTo>
                  <a:lnTo>
                    <a:pt x="20359" y="76924"/>
                  </a:lnTo>
                  <a:lnTo>
                    <a:pt x="20054" y="76924"/>
                  </a:lnTo>
                  <a:lnTo>
                    <a:pt x="19689" y="76984"/>
                  </a:lnTo>
                  <a:lnTo>
                    <a:pt x="19384" y="76924"/>
                  </a:lnTo>
                  <a:lnTo>
                    <a:pt x="19384" y="76741"/>
                  </a:lnTo>
                  <a:lnTo>
                    <a:pt x="19384" y="76558"/>
                  </a:lnTo>
                  <a:lnTo>
                    <a:pt x="19384" y="76375"/>
                  </a:lnTo>
                  <a:lnTo>
                    <a:pt x="19323" y="76192"/>
                  </a:lnTo>
                  <a:lnTo>
                    <a:pt x="19201" y="76131"/>
                  </a:lnTo>
                  <a:lnTo>
                    <a:pt x="19140" y="76131"/>
                  </a:lnTo>
                  <a:lnTo>
                    <a:pt x="19079" y="76253"/>
                  </a:lnTo>
                  <a:lnTo>
                    <a:pt x="19140" y="76314"/>
                  </a:lnTo>
                  <a:lnTo>
                    <a:pt x="19201" y="76436"/>
                  </a:lnTo>
                  <a:lnTo>
                    <a:pt x="19201" y="76680"/>
                  </a:lnTo>
                  <a:lnTo>
                    <a:pt x="19140" y="76863"/>
                  </a:lnTo>
                  <a:lnTo>
                    <a:pt x="19018" y="76984"/>
                  </a:lnTo>
                  <a:lnTo>
                    <a:pt x="18774" y="77106"/>
                  </a:lnTo>
                  <a:lnTo>
                    <a:pt x="18226" y="77106"/>
                  </a:lnTo>
                  <a:lnTo>
                    <a:pt x="18104" y="77045"/>
                  </a:lnTo>
                  <a:lnTo>
                    <a:pt x="18043" y="76863"/>
                  </a:lnTo>
                  <a:lnTo>
                    <a:pt x="17982" y="76619"/>
                  </a:lnTo>
                  <a:lnTo>
                    <a:pt x="17982" y="76009"/>
                  </a:lnTo>
                  <a:lnTo>
                    <a:pt x="17921" y="74790"/>
                  </a:lnTo>
                  <a:lnTo>
                    <a:pt x="17921" y="73510"/>
                  </a:lnTo>
                  <a:lnTo>
                    <a:pt x="17921" y="73083"/>
                  </a:lnTo>
                  <a:lnTo>
                    <a:pt x="17921" y="72840"/>
                  </a:lnTo>
                  <a:lnTo>
                    <a:pt x="17982" y="72596"/>
                  </a:lnTo>
                  <a:lnTo>
                    <a:pt x="18287" y="72108"/>
                  </a:lnTo>
                  <a:lnTo>
                    <a:pt x="18348" y="71925"/>
                  </a:lnTo>
                  <a:lnTo>
                    <a:pt x="18348" y="71682"/>
                  </a:lnTo>
                  <a:lnTo>
                    <a:pt x="18409" y="70341"/>
                  </a:lnTo>
                  <a:lnTo>
                    <a:pt x="18409" y="68268"/>
                  </a:lnTo>
                  <a:lnTo>
                    <a:pt x="18348" y="66257"/>
                  </a:lnTo>
                  <a:lnTo>
                    <a:pt x="18104" y="63819"/>
                  </a:lnTo>
                  <a:lnTo>
                    <a:pt x="18043" y="62539"/>
                  </a:lnTo>
                  <a:lnTo>
                    <a:pt x="18043" y="61259"/>
                  </a:lnTo>
                  <a:lnTo>
                    <a:pt x="18104" y="58760"/>
                  </a:lnTo>
                  <a:lnTo>
                    <a:pt x="18287" y="56260"/>
                  </a:lnTo>
                  <a:lnTo>
                    <a:pt x="18348" y="55590"/>
                  </a:lnTo>
                  <a:lnTo>
                    <a:pt x="18409" y="54980"/>
                  </a:lnTo>
                  <a:lnTo>
                    <a:pt x="18348" y="54554"/>
                  </a:lnTo>
                  <a:lnTo>
                    <a:pt x="18287" y="54127"/>
                  </a:lnTo>
                  <a:lnTo>
                    <a:pt x="18165" y="52908"/>
                  </a:lnTo>
                  <a:lnTo>
                    <a:pt x="18043" y="51628"/>
                  </a:lnTo>
                  <a:lnTo>
                    <a:pt x="18043" y="50531"/>
                  </a:lnTo>
                  <a:lnTo>
                    <a:pt x="18104" y="49373"/>
                  </a:lnTo>
                  <a:lnTo>
                    <a:pt x="18104" y="48215"/>
                  </a:lnTo>
                  <a:lnTo>
                    <a:pt x="18104" y="47118"/>
                  </a:lnTo>
                  <a:lnTo>
                    <a:pt x="17982" y="44862"/>
                  </a:lnTo>
                  <a:lnTo>
                    <a:pt x="17982" y="42424"/>
                  </a:lnTo>
                  <a:lnTo>
                    <a:pt x="17982" y="39864"/>
                  </a:lnTo>
                  <a:lnTo>
                    <a:pt x="17982" y="38645"/>
                  </a:lnTo>
                  <a:lnTo>
                    <a:pt x="18043" y="38036"/>
                  </a:lnTo>
                  <a:lnTo>
                    <a:pt x="18043" y="37731"/>
                  </a:lnTo>
                  <a:lnTo>
                    <a:pt x="18043" y="37548"/>
                  </a:lnTo>
                  <a:lnTo>
                    <a:pt x="18043" y="37426"/>
                  </a:lnTo>
                  <a:lnTo>
                    <a:pt x="18226" y="37365"/>
                  </a:lnTo>
                  <a:lnTo>
                    <a:pt x="18409" y="37243"/>
                  </a:lnTo>
                  <a:lnTo>
                    <a:pt x="18652" y="36999"/>
                  </a:lnTo>
                  <a:lnTo>
                    <a:pt x="18165" y="37121"/>
                  </a:lnTo>
                  <a:lnTo>
                    <a:pt x="17677" y="37121"/>
                  </a:lnTo>
                  <a:lnTo>
                    <a:pt x="17129" y="37060"/>
                  </a:lnTo>
                  <a:lnTo>
                    <a:pt x="16641" y="36999"/>
                  </a:lnTo>
                  <a:lnTo>
                    <a:pt x="16885" y="37243"/>
                  </a:lnTo>
                  <a:lnTo>
                    <a:pt x="17068" y="37304"/>
                  </a:lnTo>
                  <a:lnTo>
                    <a:pt x="17251" y="37426"/>
                  </a:lnTo>
                  <a:lnTo>
                    <a:pt x="17311" y="37548"/>
                  </a:lnTo>
                  <a:lnTo>
                    <a:pt x="17311" y="37670"/>
                  </a:lnTo>
                  <a:lnTo>
                    <a:pt x="17311" y="37914"/>
                  </a:lnTo>
                  <a:lnTo>
                    <a:pt x="17372" y="38584"/>
                  </a:lnTo>
                  <a:lnTo>
                    <a:pt x="17372" y="41083"/>
                  </a:lnTo>
                  <a:lnTo>
                    <a:pt x="17433" y="43582"/>
                  </a:lnTo>
                  <a:lnTo>
                    <a:pt x="17311" y="46081"/>
                  </a:lnTo>
                  <a:lnTo>
                    <a:pt x="17251" y="46996"/>
                  </a:lnTo>
                  <a:lnTo>
                    <a:pt x="17251" y="47849"/>
                  </a:lnTo>
                  <a:lnTo>
                    <a:pt x="17311" y="49129"/>
                  </a:lnTo>
                  <a:lnTo>
                    <a:pt x="17311" y="50348"/>
                  </a:lnTo>
                  <a:lnTo>
                    <a:pt x="17311" y="51628"/>
                  </a:lnTo>
                  <a:lnTo>
                    <a:pt x="17251" y="52908"/>
                  </a:lnTo>
                  <a:lnTo>
                    <a:pt x="17129" y="54066"/>
                  </a:lnTo>
                  <a:lnTo>
                    <a:pt x="17007" y="54493"/>
                  </a:lnTo>
                  <a:lnTo>
                    <a:pt x="16946" y="54980"/>
                  </a:lnTo>
                  <a:lnTo>
                    <a:pt x="17007" y="55590"/>
                  </a:lnTo>
                  <a:lnTo>
                    <a:pt x="17068" y="56199"/>
                  </a:lnTo>
                  <a:lnTo>
                    <a:pt x="17190" y="57419"/>
                  </a:lnTo>
                  <a:lnTo>
                    <a:pt x="17311" y="59979"/>
                  </a:lnTo>
                  <a:lnTo>
                    <a:pt x="17311" y="61259"/>
                  </a:lnTo>
                  <a:lnTo>
                    <a:pt x="17311" y="62478"/>
                  </a:lnTo>
                  <a:lnTo>
                    <a:pt x="17251" y="63697"/>
                  </a:lnTo>
                  <a:lnTo>
                    <a:pt x="17129" y="64977"/>
                  </a:lnTo>
                  <a:lnTo>
                    <a:pt x="17007" y="66135"/>
                  </a:lnTo>
                  <a:lnTo>
                    <a:pt x="16946" y="67354"/>
                  </a:lnTo>
                  <a:lnTo>
                    <a:pt x="16946" y="68634"/>
                  </a:lnTo>
                  <a:lnTo>
                    <a:pt x="16946" y="69853"/>
                  </a:lnTo>
                  <a:lnTo>
                    <a:pt x="16946" y="70828"/>
                  </a:lnTo>
                  <a:lnTo>
                    <a:pt x="17007" y="71682"/>
                  </a:lnTo>
                  <a:lnTo>
                    <a:pt x="17007" y="71925"/>
                  </a:lnTo>
                  <a:lnTo>
                    <a:pt x="17068" y="72108"/>
                  </a:lnTo>
                  <a:lnTo>
                    <a:pt x="17372" y="72596"/>
                  </a:lnTo>
                  <a:lnTo>
                    <a:pt x="17433" y="72779"/>
                  </a:lnTo>
                  <a:lnTo>
                    <a:pt x="17433" y="73023"/>
                  </a:lnTo>
                  <a:lnTo>
                    <a:pt x="17433" y="73510"/>
                  </a:lnTo>
                  <a:lnTo>
                    <a:pt x="17433" y="74729"/>
                  </a:lnTo>
                  <a:lnTo>
                    <a:pt x="17433" y="76009"/>
                  </a:lnTo>
                  <a:lnTo>
                    <a:pt x="17372" y="76619"/>
                  </a:lnTo>
                  <a:lnTo>
                    <a:pt x="17311" y="76802"/>
                  </a:lnTo>
                  <a:lnTo>
                    <a:pt x="17251" y="77045"/>
                  </a:lnTo>
                  <a:lnTo>
                    <a:pt x="17129" y="77106"/>
                  </a:lnTo>
                  <a:lnTo>
                    <a:pt x="16580" y="77106"/>
                  </a:lnTo>
                  <a:lnTo>
                    <a:pt x="16336" y="76984"/>
                  </a:lnTo>
                  <a:lnTo>
                    <a:pt x="16214" y="76863"/>
                  </a:lnTo>
                  <a:lnTo>
                    <a:pt x="16153" y="76680"/>
                  </a:lnTo>
                  <a:lnTo>
                    <a:pt x="16214" y="76436"/>
                  </a:lnTo>
                  <a:lnTo>
                    <a:pt x="16275" y="76253"/>
                  </a:lnTo>
                  <a:lnTo>
                    <a:pt x="16214" y="76192"/>
                  </a:lnTo>
                  <a:lnTo>
                    <a:pt x="16214" y="76131"/>
                  </a:lnTo>
                  <a:lnTo>
                    <a:pt x="16153" y="76131"/>
                  </a:lnTo>
                  <a:lnTo>
                    <a:pt x="16092" y="76192"/>
                  </a:lnTo>
                  <a:lnTo>
                    <a:pt x="15971" y="76375"/>
                  </a:lnTo>
                  <a:lnTo>
                    <a:pt x="15971" y="76558"/>
                  </a:lnTo>
                  <a:lnTo>
                    <a:pt x="15971" y="76741"/>
                  </a:lnTo>
                  <a:lnTo>
                    <a:pt x="15971" y="76924"/>
                  </a:lnTo>
                  <a:lnTo>
                    <a:pt x="15666" y="76984"/>
                  </a:lnTo>
                  <a:lnTo>
                    <a:pt x="15300" y="76924"/>
                  </a:lnTo>
                  <a:lnTo>
                    <a:pt x="14934" y="76863"/>
                  </a:lnTo>
                  <a:lnTo>
                    <a:pt x="14630" y="76802"/>
                  </a:lnTo>
                  <a:lnTo>
                    <a:pt x="14447" y="76680"/>
                  </a:lnTo>
                  <a:lnTo>
                    <a:pt x="14264" y="76619"/>
                  </a:lnTo>
                  <a:lnTo>
                    <a:pt x="13837" y="76619"/>
                  </a:lnTo>
                  <a:lnTo>
                    <a:pt x="13715" y="76558"/>
                  </a:lnTo>
                  <a:lnTo>
                    <a:pt x="13532" y="76436"/>
                  </a:lnTo>
                  <a:lnTo>
                    <a:pt x="13471" y="76253"/>
                  </a:lnTo>
                  <a:lnTo>
                    <a:pt x="13532" y="76192"/>
                  </a:lnTo>
                  <a:lnTo>
                    <a:pt x="13532" y="76131"/>
                  </a:lnTo>
                  <a:lnTo>
                    <a:pt x="13837" y="75887"/>
                  </a:lnTo>
                  <a:lnTo>
                    <a:pt x="14142" y="75644"/>
                  </a:lnTo>
                  <a:lnTo>
                    <a:pt x="14325" y="75339"/>
                  </a:lnTo>
                  <a:lnTo>
                    <a:pt x="14690" y="74729"/>
                  </a:lnTo>
                  <a:lnTo>
                    <a:pt x="14934" y="74120"/>
                  </a:lnTo>
                  <a:lnTo>
                    <a:pt x="15239" y="73449"/>
                  </a:lnTo>
                  <a:lnTo>
                    <a:pt x="15300" y="73083"/>
                  </a:lnTo>
                  <a:lnTo>
                    <a:pt x="15361" y="72779"/>
                  </a:lnTo>
                  <a:lnTo>
                    <a:pt x="15422" y="72413"/>
                  </a:lnTo>
                  <a:lnTo>
                    <a:pt x="15361" y="72047"/>
                  </a:lnTo>
                  <a:lnTo>
                    <a:pt x="15239" y="71377"/>
                  </a:lnTo>
                  <a:lnTo>
                    <a:pt x="14995" y="69853"/>
                  </a:lnTo>
                  <a:lnTo>
                    <a:pt x="14325" y="66805"/>
                  </a:lnTo>
                  <a:lnTo>
                    <a:pt x="13593" y="63758"/>
                  </a:lnTo>
                  <a:lnTo>
                    <a:pt x="13228" y="62173"/>
                  </a:lnTo>
                  <a:lnTo>
                    <a:pt x="12984" y="60649"/>
                  </a:lnTo>
                  <a:lnTo>
                    <a:pt x="12923" y="59857"/>
                  </a:lnTo>
                  <a:lnTo>
                    <a:pt x="12923" y="59064"/>
                  </a:lnTo>
                  <a:lnTo>
                    <a:pt x="12984" y="58272"/>
                  </a:lnTo>
                  <a:lnTo>
                    <a:pt x="13106" y="57480"/>
                  </a:lnTo>
                  <a:lnTo>
                    <a:pt x="13289" y="55956"/>
                  </a:lnTo>
                  <a:lnTo>
                    <a:pt x="13410" y="54432"/>
                  </a:lnTo>
                  <a:lnTo>
                    <a:pt x="13471" y="52908"/>
                  </a:lnTo>
                  <a:lnTo>
                    <a:pt x="13410" y="52116"/>
                  </a:lnTo>
                  <a:lnTo>
                    <a:pt x="13350" y="51384"/>
                  </a:lnTo>
                  <a:lnTo>
                    <a:pt x="13106" y="49860"/>
                  </a:lnTo>
                  <a:lnTo>
                    <a:pt x="12801" y="48337"/>
                  </a:lnTo>
                  <a:lnTo>
                    <a:pt x="11948" y="45350"/>
                  </a:lnTo>
                  <a:lnTo>
                    <a:pt x="11582" y="43887"/>
                  </a:lnTo>
                  <a:lnTo>
                    <a:pt x="11155" y="42363"/>
                  </a:lnTo>
                  <a:lnTo>
                    <a:pt x="10850" y="40778"/>
                  </a:lnTo>
                  <a:lnTo>
                    <a:pt x="10607" y="39255"/>
                  </a:lnTo>
                  <a:lnTo>
                    <a:pt x="10546" y="37731"/>
                  </a:lnTo>
                  <a:lnTo>
                    <a:pt x="10546" y="36207"/>
                  </a:lnTo>
                  <a:lnTo>
                    <a:pt x="10668" y="35475"/>
                  </a:lnTo>
                  <a:lnTo>
                    <a:pt x="10789" y="34683"/>
                  </a:lnTo>
                  <a:lnTo>
                    <a:pt x="10911" y="33952"/>
                  </a:lnTo>
                  <a:lnTo>
                    <a:pt x="11094" y="33220"/>
                  </a:lnTo>
                  <a:lnTo>
                    <a:pt x="11521" y="31818"/>
                  </a:lnTo>
                  <a:lnTo>
                    <a:pt x="12130" y="30416"/>
                  </a:lnTo>
                  <a:lnTo>
                    <a:pt x="12435" y="29746"/>
                  </a:lnTo>
                  <a:lnTo>
                    <a:pt x="12679" y="29014"/>
                  </a:lnTo>
                  <a:lnTo>
                    <a:pt x="12923" y="28283"/>
                  </a:lnTo>
                  <a:lnTo>
                    <a:pt x="13045" y="27552"/>
                  </a:lnTo>
                  <a:lnTo>
                    <a:pt x="13167" y="26942"/>
                  </a:lnTo>
                  <a:lnTo>
                    <a:pt x="13167" y="26333"/>
                  </a:lnTo>
                  <a:lnTo>
                    <a:pt x="13106" y="25723"/>
                  </a:lnTo>
                  <a:lnTo>
                    <a:pt x="12984" y="25113"/>
                  </a:lnTo>
                  <a:lnTo>
                    <a:pt x="12557" y="23346"/>
                  </a:lnTo>
                  <a:lnTo>
                    <a:pt x="12252" y="21883"/>
                  </a:lnTo>
                  <a:lnTo>
                    <a:pt x="12496" y="22127"/>
                  </a:lnTo>
                  <a:lnTo>
                    <a:pt x="12740" y="22310"/>
                  </a:lnTo>
                  <a:lnTo>
                    <a:pt x="13045" y="22492"/>
                  </a:lnTo>
                  <a:lnTo>
                    <a:pt x="13289" y="22553"/>
                  </a:lnTo>
                  <a:lnTo>
                    <a:pt x="13593" y="22675"/>
                  </a:lnTo>
                  <a:lnTo>
                    <a:pt x="13898" y="22736"/>
                  </a:lnTo>
                  <a:lnTo>
                    <a:pt x="14508" y="22675"/>
                  </a:lnTo>
                  <a:lnTo>
                    <a:pt x="14812" y="22614"/>
                  </a:lnTo>
                  <a:lnTo>
                    <a:pt x="15117" y="22553"/>
                  </a:lnTo>
                  <a:lnTo>
                    <a:pt x="15422" y="22432"/>
                  </a:lnTo>
                  <a:lnTo>
                    <a:pt x="15666" y="22249"/>
                  </a:lnTo>
                  <a:lnTo>
                    <a:pt x="15910" y="22066"/>
                  </a:lnTo>
                  <a:lnTo>
                    <a:pt x="16092" y="21822"/>
                  </a:lnTo>
                  <a:lnTo>
                    <a:pt x="16275" y="21517"/>
                  </a:lnTo>
                  <a:lnTo>
                    <a:pt x="16458" y="21212"/>
                  </a:lnTo>
                  <a:lnTo>
                    <a:pt x="16153" y="21517"/>
                  </a:lnTo>
                  <a:lnTo>
                    <a:pt x="15910" y="21822"/>
                  </a:lnTo>
                  <a:lnTo>
                    <a:pt x="15544" y="22066"/>
                  </a:lnTo>
                  <a:lnTo>
                    <a:pt x="15178" y="22249"/>
                  </a:lnTo>
                  <a:lnTo>
                    <a:pt x="14812" y="22371"/>
                  </a:lnTo>
                  <a:lnTo>
                    <a:pt x="14386" y="22432"/>
                  </a:lnTo>
                  <a:lnTo>
                    <a:pt x="14020" y="22432"/>
                  </a:lnTo>
                  <a:lnTo>
                    <a:pt x="13593" y="22310"/>
                  </a:lnTo>
                  <a:lnTo>
                    <a:pt x="13289" y="22188"/>
                  </a:lnTo>
                  <a:lnTo>
                    <a:pt x="12984" y="22005"/>
                  </a:lnTo>
                  <a:lnTo>
                    <a:pt x="12679" y="21822"/>
                  </a:lnTo>
                  <a:lnTo>
                    <a:pt x="12435" y="21578"/>
                  </a:lnTo>
                  <a:lnTo>
                    <a:pt x="12252" y="21273"/>
                  </a:lnTo>
                  <a:lnTo>
                    <a:pt x="12069" y="20969"/>
                  </a:lnTo>
                  <a:lnTo>
                    <a:pt x="11948" y="20664"/>
                  </a:lnTo>
                  <a:lnTo>
                    <a:pt x="11826" y="20359"/>
                  </a:lnTo>
                  <a:lnTo>
                    <a:pt x="11765" y="19750"/>
                  </a:lnTo>
                  <a:lnTo>
                    <a:pt x="11826" y="19140"/>
                  </a:lnTo>
                  <a:lnTo>
                    <a:pt x="11887" y="18957"/>
                  </a:lnTo>
                  <a:lnTo>
                    <a:pt x="11887" y="18774"/>
                  </a:lnTo>
                  <a:lnTo>
                    <a:pt x="11887" y="18592"/>
                  </a:lnTo>
                  <a:lnTo>
                    <a:pt x="11826" y="18409"/>
                  </a:lnTo>
                  <a:lnTo>
                    <a:pt x="11643" y="18104"/>
                  </a:lnTo>
                  <a:lnTo>
                    <a:pt x="11765" y="18592"/>
                  </a:lnTo>
                  <a:lnTo>
                    <a:pt x="11765" y="18713"/>
                  </a:lnTo>
                  <a:lnTo>
                    <a:pt x="11765" y="18835"/>
                  </a:lnTo>
                  <a:lnTo>
                    <a:pt x="11643" y="19079"/>
                  </a:lnTo>
                  <a:lnTo>
                    <a:pt x="11521" y="19567"/>
                  </a:lnTo>
                  <a:lnTo>
                    <a:pt x="11521" y="20115"/>
                  </a:lnTo>
                  <a:lnTo>
                    <a:pt x="11582" y="20603"/>
                  </a:lnTo>
                  <a:lnTo>
                    <a:pt x="11765" y="21091"/>
                  </a:lnTo>
                  <a:lnTo>
                    <a:pt x="12009" y="21578"/>
                  </a:lnTo>
                  <a:lnTo>
                    <a:pt x="12069" y="21822"/>
                  </a:lnTo>
                  <a:lnTo>
                    <a:pt x="12069" y="22127"/>
                  </a:lnTo>
                  <a:lnTo>
                    <a:pt x="12130" y="22371"/>
                  </a:lnTo>
                  <a:lnTo>
                    <a:pt x="12130" y="22553"/>
                  </a:lnTo>
                  <a:lnTo>
                    <a:pt x="12130" y="22675"/>
                  </a:lnTo>
                  <a:lnTo>
                    <a:pt x="11887" y="23163"/>
                  </a:lnTo>
                  <a:lnTo>
                    <a:pt x="11216" y="24992"/>
                  </a:lnTo>
                  <a:lnTo>
                    <a:pt x="10729" y="25906"/>
                  </a:lnTo>
                  <a:lnTo>
                    <a:pt x="10241" y="26820"/>
                  </a:lnTo>
                  <a:lnTo>
                    <a:pt x="10058" y="27308"/>
                  </a:lnTo>
                  <a:lnTo>
                    <a:pt x="9875" y="27795"/>
                  </a:lnTo>
                  <a:lnTo>
                    <a:pt x="9631" y="28771"/>
                  </a:lnTo>
                  <a:lnTo>
                    <a:pt x="9448" y="29319"/>
                  </a:lnTo>
                  <a:lnTo>
                    <a:pt x="9266" y="29807"/>
                  </a:lnTo>
                  <a:lnTo>
                    <a:pt x="8778" y="30843"/>
                  </a:lnTo>
                  <a:lnTo>
                    <a:pt x="7681" y="32733"/>
                  </a:lnTo>
                  <a:lnTo>
                    <a:pt x="5669" y="36146"/>
                  </a:lnTo>
                  <a:lnTo>
                    <a:pt x="5487" y="36024"/>
                  </a:lnTo>
                  <a:lnTo>
                    <a:pt x="5426" y="36085"/>
                  </a:lnTo>
                  <a:lnTo>
                    <a:pt x="5365" y="36146"/>
                  </a:lnTo>
                  <a:lnTo>
                    <a:pt x="5426" y="36268"/>
                  </a:lnTo>
                  <a:lnTo>
                    <a:pt x="5547" y="36451"/>
                  </a:lnTo>
                  <a:lnTo>
                    <a:pt x="5608" y="36634"/>
                  </a:lnTo>
                  <a:lnTo>
                    <a:pt x="5608" y="36816"/>
                  </a:lnTo>
                  <a:lnTo>
                    <a:pt x="5608" y="37060"/>
                  </a:lnTo>
                  <a:lnTo>
                    <a:pt x="5487" y="37487"/>
                  </a:lnTo>
                  <a:lnTo>
                    <a:pt x="5121" y="38401"/>
                  </a:lnTo>
                  <a:lnTo>
                    <a:pt x="4633" y="39316"/>
                  </a:lnTo>
                  <a:lnTo>
                    <a:pt x="4511" y="39559"/>
                  </a:lnTo>
                  <a:lnTo>
                    <a:pt x="4450" y="39864"/>
                  </a:lnTo>
                  <a:lnTo>
                    <a:pt x="4267" y="40413"/>
                  </a:lnTo>
                  <a:lnTo>
                    <a:pt x="4085" y="41022"/>
                  </a:lnTo>
                  <a:lnTo>
                    <a:pt x="4024" y="41266"/>
                  </a:lnTo>
                  <a:lnTo>
                    <a:pt x="3902" y="41510"/>
                  </a:lnTo>
                  <a:lnTo>
                    <a:pt x="3841" y="41571"/>
                  </a:lnTo>
                  <a:lnTo>
                    <a:pt x="3780" y="41510"/>
                  </a:lnTo>
                  <a:lnTo>
                    <a:pt x="3780" y="41388"/>
                  </a:lnTo>
                  <a:lnTo>
                    <a:pt x="3780" y="41022"/>
                  </a:lnTo>
                  <a:lnTo>
                    <a:pt x="4024" y="39986"/>
                  </a:lnTo>
                  <a:lnTo>
                    <a:pt x="4024" y="39742"/>
                  </a:lnTo>
                  <a:lnTo>
                    <a:pt x="4024" y="39620"/>
                  </a:lnTo>
                  <a:lnTo>
                    <a:pt x="3902" y="39559"/>
                  </a:lnTo>
                  <a:lnTo>
                    <a:pt x="3780" y="39620"/>
                  </a:lnTo>
                  <a:lnTo>
                    <a:pt x="3719" y="39742"/>
                  </a:lnTo>
                  <a:lnTo>
                    <a:pt x="3536" y="39986"/>
                  </a:lnTo>
                  <a:lnTo>
                    <a:pt x="3414" y="40291"/>
                  </a:lnTo>
                  <a:lnTo>
                    <a:pt x="2926" y="41449"/>
                  </a:lnTo>
                  <a:lnTo>
                    <a:pt x="2744" y="41876"/>
                  </a:lnTo>
                  <a:lnTo>
                    <a:pt x="2622" y="42119"/>
                  </a:lnTo>
                  <a:lnTo>
                    <a:pt x="2439" y="42119"/>
                  </a:lnTo>
                  <a:lnTo>
                    <a:pt x="2378" y="42058"/>
                  </a:lnTo>
                  <a:lnTo>
                    <a:pt x="2378" y="41997"/>
                  </a:lnTo>
                  <a:lnTo>
                    <a:pt x="2439" y="41815"/>
                  </a:lnTo>
                  <a:lnTo>
                    <a:pt x="2622" y="41266"/>
                  </a:lnTo>
                  <a:lnTo>
                    <a:pt x="2866" y="40778"/>
                  </a:lnTo>
                  <a:lnTo>
                    <a:pt x="3048" y="40230"/>
                  </a:lnTo>
                  <a:lnTo>
                    <a:pt x="3170" y="39681"/>
                  </a:lnTo>
                  <a:lnTo>
                    <a:pt x="3170" y="39498"/>
                  </a:lnTo>
                  <a:lnTo>
                    <a:pt x="3109" y="39437"/>
                  </a:lnTo>
                  <a:lnTo>
                    <a:pt x="3048" y="39376"/>
                  </a:lnTo>
                  <a:lnTo>
                    <a:pt x="2987" y="39316"/>
                  </a:lnTo>
                  <a:lnTo>
                    <a:pt x="2926" y="39376"/>
                  </a:lnTo>
                  <a:lnTo>
                    <a:pt x="2744" y="39437"/>
                  </a:lnTo>
                  <a:lnTo>
                    <a:pt x="2561" y="39742"/>
                  </a:lnTo>
                  <a:lnTo>
                    <a:pt x="2317" y="40291"/>
                  </a:lnTo>
                  <a:lnTo>
                    <a:pt x="2073" y="40778"/>
                  </a:lnTo>
                  <a:lnTo>
                    <a:pt x="1829" y="41327"/>
                  </a:lnTo>
                  <a:lnTo>
                    <a:pt x="1585" y="41815"/>
                  </a:lnTo>
                  <a:lnTo>
                    <a:pt x="1403" y="41997"/>
                  </a:lnTo>
                  <a:lnTo>
                    <a:pt x="1281" y="41936"/>
                  </a:lnTo>
                  <a:lnTo>
                    <a:pt x="1281" y="41815"/>
                  </a:lnTo>
                  <a:lnTo>
                    <a:pt x="1342" y="41571"/>
                  </a:lnTo>
                  <a:lnTo>
                    <a:pt x="1403" y="41388"/>
                  </a:lnTo>
                  <a:lnTo>
                    <a:pt x="1646" y="40961"/>
                  </a:lnTo>
                  <a:lnTo>
                    <a:pt x="2195" y="39864"/>
                  </a:lnTo>
                  <a:lnTo>
                    <a:pt x="2317" y="39559"/>
                  </a:lnTo>
                  <a:lnTo>
                    <a:pt x="2378" y="39255"/>
                  </a:lnTo>
                  <a:lnTo>
                    <a:pt x="2378" y="39133"/>
                  </a:lnTo>
                  <a:lnTo>
                    <a:pt x="2195" y="39072"/>
                  </a:lnTo>
                  <a:lnTo>
                    <a:pt x="2134" y="39072"/>
                  </a:lnTo>
                  <a:lnTo>
                    <a:pt x="2012" y="39133"/>
                  </a:lnTo>
                  <a:lnTo>
                    <a:pt x="1890" y="39316"/>
                  </a:lnTo>
                  <a:lnTo>
                    <a:pt x="1646" y="39742"/>
                  </a:lnTo>
                  <a:lnTo>
                    <a:pt x="915" y="40717"/>
                  </a:lnTo>
                  <a:lnTo>
                    <a:pt x="671" y="40961"/>
                  </a:lnTo>
                  <a:lnTo>
                    <a:pt x="549" y="41022"/>
                  </a:lnTo>
                  <a:lnTo>
                    <a:pt x="549" y="40961"/>
                  </a:lnTo>
                  <a:lnTo>
                    <a:pt x="549" y="40839"/>
                  </a:lnTo>
                  <a:lnTo>
                    <a:pt x="671" y="40656"/>
                  </a:lnTo>
                  <a:lnTo>
                    <a:pt x="732" y="40474"/>
                  </a:lnTo>
                  <a:lnTo>
                    <a:pt x="976" y="40169"/>
                  </a:lnTo>
                  <a:lnTo>
                    <a:pt x="1464" y="39376"/>
                  </a:lnTo>
                  <a:lnTo>
                    <a:pt x="1890" y="38645"/>
                  </a:lnTo>
                  <a:lnTo>
                    <a:pt x="2073" y="38218"/>
                  </a:lnTo>
                  <a:lnTo>
                    <a:pt x="2195" y="37853"/>
                  </a:lnTo>
                  <a:lnTo>
                    <a:pt x="2195" y="37670"/>
                  </a:lnTo>
                  <a:lnTo>
                    <a:pt x="2073" y="37548"/>
                  </a:lnTo>
                  <a:lnTo>
                    <a:pt x="1890" y="37548"/>
                  </a:lnTo>
                  <a:lnTo>
                    <a:pt x="1707" y="37670"/>
                  </a:lnTo>
                  <a:lnTo>
                    <a:pt x="1342" y="37975"/>
                  </a:lnTo>
                  <a:lnTo>
                    <a:pt x="1037" y="38157"/>
                  </a:lnTo>
                  <a:lnTo>
                    <a:pt x="732" y="38279"/>
                  </a:lnTo>
                  <a:lnTo>
                    <a:pt x="549" y="38279"/>
                  </a:lnTo>
                  <a:lnTo>
                    <a:pt x="366" y="38218"/>
                  </a:lnTo>
                  <a:lnTo>
                    <a:pt x="305" y="38218"/>
                  </a:lnTo>
                  <a:lnTo>
                    <a:pt x="245" y="38157"/>
                  </a:lnTo>
                  <a:lnTo>
                    <a:pt x="305" y="38096"/>
                  </a:lnTo>
                  <a:lnTo>
                    <a:pt x="366" y="37975"/>
                  </a:lnTo>
                  <a:lnTo>
                    <a:pt x="976" y="37609"/>
                  </a:lnTo>
                  <a:lnTo>
                    <a:pt x="1403" y="37182"/>
                  </a:lnTo>
                  <a:lnTo>
                    <a:pt x="2317" y="36207"/>
                  </a:lnTo>
                  <a:lnTo>
                    <a:pt x="2805" y="35780"/>
                  </a:lnTo>
                  <a:lnTo>
                    <a:pt x="3048" y="35597"/>
                  </a:lnTo>
                  <a:lnTo>
                    <a:pt x="3353" y="35415"/>
                  </a:lnTo>
                  <a:lnTo>
                    <a:pt x="3780" y="35354"/>
                  </a:lnTo>
                  <a:lnTo>
                    <a:pt x="4024" y="35354"/>
                  </a:lnTo>
                  <a:lnTo>
                    <a:pt x="4206" y="35415"/>
                  </a:lnTo>
                  <a:lnTo>
                    <a:pt x="4389" y="35536"/>
                  </a:lnTo>
                  <a:lnTo>
                    <a:pt x="4511" y="35658"/>
                  </a:lnTo>
                  <a:lnTo>
                    <a:pt x="4633" y="35658"/>
                  </a:lnTo>
                  <a:lnTo>
                    <a:pt x="4694" y="35597"/>
                  </a:lnTo>
                  <a:lnTo>
                    <a:pt x="4694" y="35475"/>
                  </a:lnTo>
                  <a:lnTo>
                    <a:pt x="4633" y="35415"/>
                  </a:lnTo>
                  <a:lnTo>
                    <a:pt x="4450" y="35232"/>
                  </a:lnTo>
                  <a:lnTo>
                    <a:pt x="4206" y="35171"/>
                  </a:lnTo>
                  <a:lnTo>
                    <a:pt x="4389" y="34866"/>
                  </a:lnTo>
                  <a:lnTo>
                    <a:pt x="4511" y="34500"/>
                  </a:lnTo>
                  <a:lnTo>
                    <a:pt x="4755" y="33830"/>
                  </a:lnTo>
                  <a:lnTo>
                    <a:pt x="5060" y="32915"/>
                  </a:lnTo>
                  <a:lnTo>
                    <a:pt x="5304" y="32001"/>
                  </a:lnTo>
                  <a:lnTo>
                    <a:pt x="5730" y="30294"/>
                  </a:lnTo>
                  <a:lnTo>
                    <a:pt x="5974" y="29380"/>
                  </a:lnTo>
                  <a:lnTo>
                    <a:pt x="6340" y="28588"/>
                  </a:lnTo>
                  <a:lnTo>
                    <a:pt x="6584" y="27978"/>
                  </a:lnTo>
                  <a:lnTo>
                    <a:pt x="6949" y="27369"/>
                  </a:lnTo>
                  <a:lnTo>
                    <a:pt x="7498" y="26637"/>
                  </a:lnTo>
                  <a:lnTo>
                    <a:pt x="7742" y="26333"/>
                  </a:lnTo>
                  <a:lnTo>
                    <a:pt x="7864" y="25967"/>
                  </a:lnTo>
                  <a:lnTo>
                    <a:pt x="8108" y="25296"/>
                  </a:lnTo>
                  <a:lnTo>
                    <a:pt x="8351" y="23833"/>
                  </a:lnTo>
                  <a:lnTo>
                    <a:pt x="9144" y="20054"/>
                  </a:lnTo>
                  <a:lnTo>
                    <a:pt x="9327" y="18957"/>
                  </a:lnTo>
                  <a:lnTo>
                    <a:pt x="9448" y="17799"/>
                  </a:lnTo>
                  <a:lnTo>
                    <a:pt x="9448" y="17007"/>
                  </a:lnTo>
                  <a:lnTo>
                    <a:pt x="9570" y="16275"/>
                  </a:lnTo>
                  <a:lnTo>
                    <a:pt x="9631" y="15910"/>
                  </a:lnTo>
                  <a:lnTo>
                    <a:pt x="9753" y="15544"/>
                  </a:lnTo>
                  <a:lnTo>
                    <a:pt x="9936" y="15178"/>
                  </a:lnTo>
                  <a:lnTo>
                    <a:pt x="10180" y="14873"/>
                  </a:lnTo>
                  <a:lnTo>
                    <a:pt x="10424" y="14569"/>
                  </a:lnTo>
                  <a:lnTo>
                    <a:pt x="10668" y="14264"/>
                  </a:lnTo>
                  <a:lnTo>
                    <a:pt x="11338" y="13776"/>
                  </a:lnTo>
                  <a:lnTo>
                    <a:pt x="12009" y="13350"/>
                  </a:lnTo>
                  <a:lnTo>
                    <a:pt x="12862" y="12984"/>
                  </a:lnTo>
                  <a:lnTo>
                    <a:pt x="13776" y="12679"/>
                  </a:lnTo>
                  <a:lnTo>
                    <a:pt x="14690" y="12496"/>
                  </a:lnTo>
                  <a:lnTo>
                    <a:pt x="15117" y="12313"/>
                  </a:lnTo>
                  <a:lnTo>
                    <a:pt x="15300" y="12130"/>
                  </a:lnTo>
                  <a:lnTo>
                    <a:pt x="15483" y="11948"/>
                  </a:lnTo>
                  <a:lnTo>
                    <a:pt x="15605" y="11765"/>
                  </a:lnTo>
                  <a:lnTo>
                    <a:pt x="15727" y="11521"/>
                  </a:lnTo>
                  <a:lnTo>
                    <a:pt x="15788" y="11094"/>
                  </a:lnTo>
                  <a:lnTo>
                    <a:pt x="15849" y="10668"/>
                  </a:lnTo>
                  <a:lnTo>
                    <a:pt x="15788" y="10180"/>
                  </a:lnTo>
                  <a:close/>
                  <a:moveTo>
                    <a:pt x="17555" y="1"/>
                  </a:moveTo>
                  <a:lnTo>
                    <a:pt x="16824" y="123"/>
                  </a:lnTo>
                  <a:lnTo>
                    <a:pt x="16214" y="245"/>
                  </a:lnTo>
                  <a:lnTo>
                    <a:pt x="15666" y="488"/>
                  </a:lnTo>
                  <a:lnTo>
                    <a:pt x="15178" y="854"/>
                  </a:lnTo>
                  <a:lnTo>
                    <a:pt x="14751" y="1281"/>
                  </a:lnTo>
                  <a:lnTo>
                    <a:pt x="14508" y="1586"/>
                  </a:lnTo>
                  <a:lnTo>
                    <a:pt x="14325" y="1951"/>
                  </a:lnTo>
                  <a:lnTo>
                    <a:pt x="14020" y="2683"/>
                  </a:lnTo>
                  <a:lnTo>
                    <a:pt x="13837" y="3475"/>
                  </a:lnTo>
                  <a:lnTo>
                    <a:pt x="13776" y="4268"/>
                  </a:lnTo>
                  <a:lnTo>
                    <a:pt x="13776" y="5060"/>
                  </a:lnTo>
                  <a:lnTo>
                    <a:pt x="13837" y="5852"/>
                  </a:lnTo>
                  <a:lnTo>
                    <a:pt x="13959" y="6645"/>
                  </a:lnTo>
                  <a:lnTo>
                    <a:pt x="14142" y="7376"/>
                  </a:lnTo>
                  <a:lnTo>
                    <a:pt x="14386" y="8108"/>
                  </a:lnTo>
                  <a:lnTo>
                    <a:pt x="14751" y="8839"/>
                  </a:lnTo>
                  <a:lnTo>
                    <a:pt x="15056" y="9388"/>
                  </a:lnTo>
                  <a:lnTo>
                    <a:pt x="15300" y="9631"/>
                  </a:lnTo>
                  <a:lnTo>
                    <a:pt x="15544" y="9875"/>
                  </a:lnTo>
                  <a:lnTo>
                    <a:pt x="15605" y="9997"/>
                  </a:lnTo>
                  <a:lnTo>
                    <a:pt x="15605" y="10119"/>
                  </a:lnTo>
                  <a:lnTo>
                    <a:pt x="15605" y="10424"/>
                  </a:lnTo>
                  <a:lnTo>
                    <a:pt x="15605" y="11155"/>
                  </a:lnTo>
                  <a:lnTo>
                    <a:pt x="15544" y="11399"/>
                  </a:lnTo>
                  <a:lnTo>
                    <a:pt x="15422" y="11643"/>
                  </a:lnTo>
                  <a:lnTo>
                    <a:pt x="15239" y="11887"/>
                  </a:lnTo>
                  <a:lnTo>
                    <a:pt x="15056" y="12070"/>
                  </a:lnTo>
                  <a:lnTo>
                    <a:pt x="14690" y="12252"/>
                  </a:lnTo>
                  <a:lnTo>
                    <a:pt x="14325" y="12313"/>
                  </a:lnTo>
                  <a:lnTo>
                    <a:pt x="13532" y="12496"/>
                  </a:lnTo>
                  <a:lnTo>
                    <a:pt x="12801" y="12740"/>
                  </a:lnTo>
                  <a:lnTo>
                    <a:pt x="12069" y="12984"/>
                  </a:lnTo>
                  <a:lnTo>
                    <a:pt x="11399" y="13350"/>
                  </a:lnTo>
                  <a:lnTo>
                    <a:pt x="10729" y="13776"/>
                  </a:lnTo>
                  <a:lnTo>
                    <a:pt x="10180" y="14325"/>
                  </a:lnTo>
                  <a:lnTo>
                    <a:pt x="9753" y="14873"/>
                  </a:lnTo>
                  <a:lnTo>
                    <a:pt x="9570" y="15239"/>
                  </a:lnTo>
                  <a:lnTo>
                    <a:pt x="9388" y="15544"/>
                  </a:lnTo>
                  <a:lnTo>
                    <a:pt x="9266" y="15971"/>
                  </a:lnTo>
                  <a:lnTo>
                    <a:pt x="9205" y="16336"/>
                  </a:lnTo>
                  <a:lnTo>
                    <a:pt x="9144" y="16946"/>
                  </a:lnTo>
                  <a:lnTo>
                    <a:pt x="9083" y="17555"/>
                  </a:lnTo>
                  <a:lnTo>
                    <a:pt x="9022" y="18348"/>
                  </a:lnTo>
                  <a:lnTo>
                    <a:pt x="8961" y="19140"/>
                  </a:lnTo>
                  <a:lnTo>
                    <a:pt x="8778" y="19932"/>
                  </a:lnTo>
                  <a:lnTo>
                    <a:pt x="8108" y="23102"/>
                  </a:lnTo>
                  <a:lnTo>
                    <a:pt x="7803" y="24687"/>
                  </a:lnTo>
                  <a:lnTo>
                    <a:pt x="7742" y="25235"/>
                  </a:lnTo>
                  <a:lnTo>
                    <a:pt x="7559" y="25784"/>
                  </a:lnTo>
                  <a:lnTo>
                    <a:pt x="7376" y="26211"/>
                  </a:lnTo>
                  <a:lnTo>
                    <a:pt x="7071" y="26637"/>
                  </a:lnTo>
                  <a:lnTo>
                    <a:pt x="6767" y="27003"/>
                  </a:lnTo>
                  <a:lnTo>
                    <a:pt x="6523" y="27430"/>
                  </a:lnTo>
                  <a:lnTo>
                    <a:pt x="6218" y="27917"/>
                  </a:lnTo>
                  <a:lnTo>
                    <a:pt x="5974" y="28405"/>
                  </a:lnTo>
                  <a:lnTo>
                    <a:pt x="5608" y="29502"/>
                  </a:lnTo>
                  <a:lnTo>
                    <a:pt x="5304" y="30599"/>
                  </a:lnTo>
                  <a:lnTo>
                    <a:pt x="5060" y="31696"/>
                  </a:lnTo>
                  <a:lnTo>
                    <a:pt x="4755" y="33037"/>
                  </a:lnTo>
                  <a:lnTo>
                    <a:pt x="4572" y="33647"/>
                  </a:lnTo>
                  <a:lnTo>
                    <a:pt x="4389" y="34256"/>
                  </a:lnTo>
                  <a:lnTo>
                    <a:pt x="4267" y="34561"/>
                  </a:lnTo>
                  <a:lnTo>
                    <a:pt x="4085" y="34927"/>
                  </a:lnTo>
                  <a:lnTo>
                    <a:pt x="4024" y="35049"/>
                  </a:lnTo>
                  <a:lnTo>
                    <a:pt x="3902" y="35110"/>
                  </a:lnTo>
                  <a:lnTo>
                    <a:pt x="3597" y="35110"/>
                  </a:lnTo>
                  <a:lnTo>
                    <a:pt x="3292" y="35232"/>
                  </a:lnTo>
                  <a:lnTo>
                    <a:pt x="2987" y="35354"/>
                  </a:lnTo>
                  <a:lnTo>
                    <a:pt x="2683" y="35536"/>
                  </a:lnTo>
                  <a:lnTo>
                    <a:pt x="2439" y="35719"/>
                  </a:lnTo>
                  <a:lnTo>
                    <a:pt x="1890" y="36268"/>
                  </a:lnTo>
                  <a:lnTo>
                    <a:pt x="1464" y="36755"/>
                  </a:lnTo>
                  <a:lnTo>
                    <a:pt x="1037" y="37243"/>
                  </a:lnTo>
                  <a:lnTo>
                    <a:pt x="793" y="37426"/>
                  </a:lnTo>
                  <a:lnTo>
                    <a:pt x="488" y="37609"/>
                  </a:lnTo>
                  <a:lnTo>
                    <a:pt x="245" y="37792"/>
                  </a:lnTo>
                  <a:lnTo>
                    <a:pt x="123" y="37914"/>
                  </a:lnTo>
                  <a:lnTo>
                    <a:pt x="1" y="38036"/>
                  </a:lnTo>
                  <a:lnTo>
                    <a:pt x="1" y="38218"/>
                  </a:lnTo>
                  <a:lnTo>
                    <a:pt x="123" y="38401"/>
                  </a:lnTo>
                  <a:lnTo>
                    <a:pt x="366" y="38523"/>
                  </a:lnTo>
                  <a:lnTo>
                    <a:pt x="671" y="38523"/>
                  </a:lnTo>
                  <a:lnTo>
                    <a:pt x="976" y="38462"/>
                  </a:lnTo>
                  <a:lnTo>
                    <a:pt x="1220" y="38401"/>
                  </a:lnTo>
                  <a:lnTo>
                    <a:pt x="1464" y="38218"/>
                  </a:lnTo>
                  <a:lnTo>
                    <a:pt x="1646" y="38036"/>
                  </a:lnTo>
                  <a:lnTo>
                    <a:pt x="1829" y="37853"/>
                  </a:lnTo>
                  <a:lnTo>
                    <a:pt x="1890" y="37792"/>
                  </a:lnTo>
                  <a:lnTo>
                    <a:pt x="1951" y="37792"/>
                  </a:lnTo>
                  <a:lnTo>
                    <a:pt x="1890" y="38036"/>
                  </a:lnTo>
                  <a:lnTo>
                    <a:pt x="1829" y="38218"/>
                  </a:lnTo>
                  <a:lnTo>
                    <a:pt x="1403" y="39011"/>
                  </a:lnTo>
                  <a:lnTo>
                    <a:pt x="915" y="39803"/>
                  </a:lnTo>
                  <a:lnTo>
                    <a:pt x="427" y="40596"/>
                  </a:lnTo>
                  <a:lnTo>
                    <a:pt x="366" y="40778"/>
                  </a:lnTo>
                  <a:lnTo>
                    <a:pt x="305" y="40961"/>
                  </a:lnTo>
                  <a:lnTo>
                    <a:pt x="366" y="41144"/>
                  </a:lnTo>
                  <a:lnTo>
                    <a:pt x="488" y="41266"/>
                  </a:lnTo>
                  <a:lnTo>
                    <a:pt x="671" y="41266"/>
                  </a:lnTo>
                  <a:lnTo>
                    <a:pt x="854" y="41144"/>
                  </a:lnTo>
                  <a:lnTo>
                    <a:pt x="1098" y="40900"/>
                  </a:lnTo>
                  <a:lnTo>
                    <a:pt x="2012" y="39620"/>
                  </a:lnTo>
                  <a:lnTo>
                    <a:pt x="1281" y="41083"/>
                  </a:lnTo>
                  <a:lnTo>
                    <a:pt x="1098" y="41510"/>
                  </a:lnTo>
                  <a:lnTo>
                    <a:pt x="1037" y="41754"/>
                  </a:lnTo>
                  <a:lnTo>
                    <a:pt x="1037" y="41997"/>
                  </a:lnTo>
                  <a:lnTo>
                    <a:pt x="1098" y="42119"/>
                  </a:lnTo>
                  <a:lnTo>
                    <a:pt x="1220" y="42241"/>
                  </a:lnTo>
                  <a:lnTo>
                    <a:pt x="1403" y="42241"/>
                  </a:lnTo>
                  <a:lnTo>
                    <a:pt x="1525" y="42180"/>
                  </a:lnTo>
                  <a:lnTo>
                    <a:pt x="1707" y="42058"/>
                  </a:lnTo>
                  <a:lnTo>
                    <a:pt x="1829" y="41936"/>
                  </a:lnTo>
                  <a:lnTo>
                    <a:pt x="2012" y="41571"/>
                  </a:lnTo>
                  <a:lnTo>
                    <a:pt x="2317" y="40839"/>
                  </a:lnTo>
                  <a:lnTo>
                    <a:pt x="2561" y="40230"/>
                  </a:lnTo>
                  <a:lnTo>
                    <a:pt x="2744" y="39925"/>
                  </a:lnTo>
                  <a:lnTo>
                    <a:pt x="2926" y="39620"/>
                  </a:lnTo>
                  <a:lnTo>
                    <a:pt x="2866" y="39925"/>
                  </a:lnTo>
                  <a:lnTo>
                    <a:pt x="2805" y="40230"/>
                  </a:lnTo>
                  <a:lnTo>
                    <a:pt x="2561" y="40778"/>
                  </a:lnTo>
                  <a:lnTo>
                    <a:pt x="2256" y="41571"/>
                  </a:lnTo>
                  <a:lnTo>
                    <a:pt x="2134" y="41876"/>
                  </a:lnTo>
                  <a:lnTo>
                    <a:pt x="2134" y="42058"/>
                  </a:lnTo>
                  <a:lnTo>
                    <a:pt x="2195" y="42241"/>
                  </a:lnTo>
                  <a:lnTo>
                    <a:pt x="2317" y="42363"/>
                  </a:lnTo>
                  <a:lnTo>
                    <a:pt x="2622" y="42363"/>
                  </a:lnTo>
                  <a:lnTo>
                    <a:pt x="2744" y="42241"/>
                  </a:lnTo>
                  <a:lnTo>
                    <a:pt x="2926" y="41997"/>
                  </a:lnTo>
                  <a:lnTo>
                    <a:pt x="3109" y="41693"/>
                  </a:lnTo>
                  <a:lnTo>
                    <a:pt x="3414" y="40900"/>
                  </a:lnTo>
                  <a:lnTo>
                    <a:pt x="3719" y="40108"/>
                  </a:lnTo>
                  <a:lnTo>
                    <a:pt x="3597" y="40717"/>
                  </a:lnTo>
                  <a:lnTo>
                    <a:pt x="3536" y="41022"/>
                  </a:lnTo>
                  <a:lnTo>
                    <a:pt x="3536" y="41388"/>
                  </a:lnTo>
                  <a:lnTo>
                    <a:pt x="3536" y="41571"/>
                  </a:lnTo>
                  <a:lnTo>
                    <a:pt x="3597" y="41754"/>
                  </a:lnTo>
                  <a:lnTo>
                    <a:pt x="3780" y="41815"/>
                  </a:lnTo>
                  <a:lnTo>
                    <a:pt x="3902" y="41815"/>
                  </a:lnTo>
                  <a:lnTo>
                    <a:pt x="3963" y="41754"/>
                  </a:lnTo>
                  <a:lnTo>
                    <a:pt x="4085" y="41632"/>
                  </a:lnTo>
                  <a:lnTo>
                    <a:pt x="4206" y="41449"/>
                  </a:lnTo>
                  <a:lnTo>
                    <a:pt x="4328" y="41144"/>
                  </a:lnTo>
                  <a:lnTo>
                    <a:pt x="4694" y="39864"/>
                  </a:lnTo>
                  <a:lnTo>
                    <a:pt x="4938" y="39316"/>
                  </a:lnTo>
                  <a:lnTo>
                    <a:pt x="5243" y="38767"/>
                  </a:lnTo>
                  <a:lnTo>
                    <a:pt x="5547" y="37975"/>
                  </a:lnTo>
                  <a:lnTo>
                    <a:pt x="5730" y="37548"/>
                  </a:lnTo>
                  <a:lnTo>
                    <a:pt x="5852" y="37121"/>
                  </a:lnTo>
                  <a:lnTo>
                    <a:pt x="5852" y="36755"/>
                  </a:lnTo>
                  <a:lnTo>
                    <a:pt x="5852" y="36390"/>
                  </a:lnTo>
                  <a:lnTo>
                    <a:pt x="5791" y="36329"/>
                  </a:lnTo>
                  <a:lnTo>
                    <a:pt x="5791" y="36268"/>
                  </a:lnTo>
                  <a:lnTo>
                    <a:pt x="5913" y="36085"/>
                  </a:lnTo>
                  <a:lnTo>
                    <a:pt x="6218" y="35597"/>
                  </a:lnTo>
                  <a:lnTo>
                    <a:pt x="7620" y="33464"/>
                  </a:lnTo>
                  <a:lnTo>
                    <a:pt x="8351" y="32245"/>
                  </a:lnTo>
                  <a:lnTo>
                    <a:pt x="9083" y="30965"/>
                  </a:lnTo>
                  <a:lnTo>
                    <a:pt x="9388" y="30355"/>
                  </a:lnTo>
                  <a:lnTo>
                    <a:pt x="9692" y="29746"/>
                  </a:lnTo>
                  <a:lnTo>
                    <a:pt x="9936" y="29075"/>
                  </a:lnTo>
                  <a:lnTo>
                    <a:pt x="10119" y="28405"/>
                  </a:lnTo>
                  <a:lnTo>
                    <a:pt x="10241" y="27673"/>
                  </a:lnTo>
                  <a:lnTo>
                    <a:pt x="10363" y="27369"/>
                  </a:lnTo>
                  <a:lnTo>
                    <a:pt x="10546" y="27003"/>
                  </a:lnTo>
                  <a:lnTo>
                    <a:pt x="10911" y="26333"/>
                  </a:lnTo>
                  <a:lnTo>
                    <a:pt x="11277" y="25601"/>
                  </a:lnTo>
                  <a:lnTo>
                    <a:pt x="11765" y="24321"/>
                  </a:lnTo>
                  <a:lnTo>
                    <a:pt x="12252" y="22980"/>
                  </a:lnTo>
                  <a:lnTo>
                    <a:pt x="12496" y="24016"/>
                  </a:lnTo>
                  <a:lnTo>
                    <a:pt x="12740" y="25113"/>
                  </a:lnTo>
                  <a:lnTo>
                    <a:pt x="12862" y="25662"/>
                  </a:lnTo>
                  <a:lnTo>
                    <a:pt x="12923" y="26272"/>
                  </a:lnTo>
                  <a:lnTo>
                    <a:pt x="12923" y="26881"/>
                  </a:lnTo>
                  <a:lnTo>
                    <a:pt x="12801" y="27430"/>
                  </a:lnTo>
                  <a:lnTo>
                    <a:pt x="12618" y="28222"/>
                  </a:lnTo>
                  <a:lnTo>
                    <a:pt x="12374" y="29014"/>
                  </a:lnTo>
                  <a:lnTo>
                    <a:pt x="11765" y="30477"/>
                  </a:lnTo>
                  <a:lnTo>
                    <a:pt x="11155" y="32001"/>
                  </a:lnTo>
                  <a:lnTo>
                    <a:pt x="10729" y="33525"/>
                  </a:lnTo>
                  <a:lnTo>
                    <a:pt x="10546" y="34317"/>
                  </a:lnTo>
                  <a:lnTo>
                    <a:pt x="10363" y="35171"/>
                  </a:lnTo>
                  <a:lnTo>
                    <a:pt x="10302" y="35963"/>
                  </a:lnTo>
                  <a:lnTo>
                    <a:pt x="10241" y="36755"/>
                  </a:lnTo>
                  <a:lnTo>
                    <a:pt x="10180" y="37609"/>
                  </a:lnTo>
                  <a:lnTo>
                    <a:pt x="10241" y="38401"/>
                  </a:lnTo>
                  <a:lnTo>
                    <a:pt x="10302" y="39255"/>
                  </a:lnTo>
                  <a:lnTo>
                    <a:pt x="10424" y="40047"/>
                  </a:lnTo>
                  <a:lnTo>
                    <a:pt x="10668" y="41693"/>
                  </a:lnTo>
                  <a:lnTo>
                    <a:pt x="11033" y="43338"/>
                  </a:lnTo>
                  <a:lnTo>
                    <a:pt x="11948" y="46508"/>
                  </a:lnTo>
                  <a:lnTo>
                    <a:pt x="12374" y="48093"/>
                  </a:lnTo>
                  <a:lnTo>
                    <a:pt x="12740" y="49678"/>
                  </a:lnTo>
                  <a:lnTo>
                    <a:pt x="12984" y="51323"/>
                  </a:lnTo>
                  <a:lnTo>
                    <a:pt x="13045" y="52116"/>
                  </a:lnTo>
                  <a:lnTo>
                    <a:pt x="13106" y="52908"/>
                  </a:lnTo>
                  <a:lnTo>
                    <a:pt x="13045" y="54249"/>
                  </a:lnTo>
                  <a:lnTo>
                    <a:pt x="12984" y="55529"/>
                  </a:lnTo>
                  <a:lnTo>
                    <a:pt x="12801" y="57175"/>
                  </a:lnTo>
                  <a:lnTo>
                    <a:pt x="12679" y="58028"/>
                  </a:lnTo>
                  <a:lnTo>
                    <a:pt x="12618" y="58820"/>
                  </a:lnTo>
                  <a:lnTo>
                    <a:pt x="12618" y="59674"/>
                  </a:lnTo>
                  <a:lnTo>
                    <a:pt x="12679" y="60527"/>
                  </a:lnTo>
                  <a:lnTo>
                    <a:pt x="12801" y="61320"/>
                  </a:lnTo>
                  <a:lnTo>
                    <a:pt x="12923" y="62173"/>
                  </a:lnTo>
                  <a:lnTo>
                    <a:pt x="13289" y="63819"/>
                  </a:lnTo>
                  <a:lnTo>
                    <a:pt x="13654" y="65464"/>
                  </a:lnTo>
                  <a:lnTo>
                    <a:pt x="14447" y="68756"/>
                  </a:lnTo>
                  <a:lnTo>
                    <a:pt x="14812" y="70402"/>
                  </a:lnTo>
                  <a:lnTo>
                    <a:pt x="14934" y="71255"/>
                  </a:lnTo>
                  <a:lnTo>
                    <a:pt x="15056" y="72047"/>
                  </a:lnTo>
                  <a:lnTo>
                    <a:pt x="15117" y="72474"/>
                  </a:lnTo>
                  <a:lnTo>
                    <a:pt x="15056" y="72840"/>
                  </a:lnTo>
                  <a:lnTo>
                    <a:pt x="14873" y="73632"/>
                  </a:lnTo>
                  <a:lnTo>
                    <a:pt x="14569" y="74363"/>
                  </a:lnTo>
                  <a:lnTo>
                    <a:pt x="14203" y="75034"/>
                  </a:lnTo>
                  <a:lnTo>
                    <a:pt x="13837" y="75522"/>
                  </a:lnTo>
                  <a:lnTo>
                    <a:pt x="13410" y="75887"/>
                  </a:lnTo>
                  <a:lnTo>
                    <a:pt x="13289" y="76070"/>
                  </a:lnTo>
                  <a:lnTo>
                    <a:pt x="13289" y="76253"/>
                  </a:lnTo>
                  <a:lnTo>
                    <a:pt x="13289" y="76497"/>
                  </a:lnTo>
                  <a:lnTo>
                    <a:pt x="13410" y="76619"/>
                  </a:lnTo>
                  <a:lnTo>
                    <a:pt x="13593" y="76741"/>
                  </a:lnTo>
                  <a:lnTo>
                    <a:pt x="13776" y="76802"/>
                  </a:lnTo>
                  <a:lnTo>
                    <a:pt x="14264" y="76802"/>
                  </a:lnTo>
                  <a:lnTo>
                    <a:pt x="14508" y="76984"/>
                  </a:lnTo>
                  <a:lnTo>
                    <a:pt x="14812" y="77045"/>
                  </a:lnTo>
                  <a:lnTo>
                    <a:pt x="15239" y="77167"/>
                  </a:lnTo>
                  <a:lnTo>
                    <a:pt x="15605" y="77167"/>
                  </a:lnTo>
                  <a:lnTo>
                    <a:pt x="15971" y="77106"/>
                  </a:lnTo>
                  <a:lnTo>
                    <a:pt x="16092" y="77106"/>
                  </a:lnTo>
                  <a:lnTo>
                    <a:pt x="16214" y="77167"/>
                  </a:lnTo>
                  <a:lnTo>
                    <a:pt x="16397" y="77289"/>
                  </a:lnTo>
                  <a:lnTo>
                    <a:pt x="16580" y="77289"/>
                  </a:lnTo>
                  <a:lnTo>
                    <a:pt x="16946" y="77350"/>
                  </a:lnTo>
                  <a:lnTo>
                    <a:pt x="17311" y="77289"/>
                  </a:lnTo>
                  <a:lnTo>
                    <a:pt x="17433" y="77228"/>
                  </a:lnTo>
                  <a:lnTo>
                    <a:pt x="17494" y="77106"/>
                  </a:lnTo>
                  <a:lnTo>
                    <a:pt x="17555" y="76863"/>
                  </a:lnTo>
                  <a:lnTo>
                    <a:pt x="17677" y="76131"/>
                  </a:lnTo>
                  <a:lnTo>
                    <a:pt x="17677" y="75339"/>
                  </a:lnTo>
                  <a:lnTo>
                    <a:pt x="17738" y="76131"/>
                  </a:lnTo>
                  <a:lnTo>
                    <a:pt x="17799" y="76924"/>
                  </a:lnTo>
                  <a:lnTo>
                    <a:pt x="17860" y="77106"/>
                  </a:lnTo>
                  <a:lnTo>
                    <a:pt x="17921" y="77228"/>
                  </a:lnTo>
                  <a:lnTo>
                    <a:pt x="18043" y="77289"/>
                  </a:lnTo>
                  <a:lnTo>
                    <a:pt x="18226" y="77350"/>
                  </a:lnTo>
                  <a:lnTo>
                    <a:pt x="18470" y="77350"/>
                  </a:lnTo>
                  <a:lnTo>
                    <a:pt x="18835" y="77289"/>
                  </a:lnTo>
                  <a:lnTo>
                    <a:pt x="19140" y="77167"/>
                  </a:lnTo>
                  <a:lnTo>
                    <a:pt x="19262" y="77106"/>
                  </a:lnTo>
                  <a:lnTo>
                    <a:pt x="19384" y="77106"/>
                  </a:lnTo>
                  <a:lnTo>
                    <a:pt x="19750" y="77167"/>
                  </a:lnTo>
                  <a:lnTo>
                    <a:pt x="20176" y="77167"/>
                  </a:lnTo>
                  <a:lnTo>
                    <a:pt x="20542" y="77106"/>
                  </a:lnTo>
                  <a:lnTo>
                    <a:pt x="20847" y="76924"/>
                  </a:lnTo>
                  <a:lnTo>
                    <a:pt x="21152" y="76802"/>
                  </a:lnTo>
                  <a:lnTo>
                    <a:pt x="21578" y="76802"/>
                  </a:lnTo>
                  <a:lnTo>
                    <a:pt x="21761" y="76741"/>
                  </a:lnTo>
                  <a:lnTo>
                    <a:pt x="21944" y="76619"/>
                  </a:lnTo>
                  <a:lnTo>
                    <a:pt x="22066" y="76436"/>
                  </a:lnTo>
                  <a:lnTo>
                    <a:pt x="22127" y="76253"/>
                  </a:lnTo>
                  <a:lnTo>
                    <a:pt x="22066" y="76070"/>
                  </a:lnTo>
                  <a:lnTo>
                    <a:pt x="21883" y="75887"/>
                  </a:lnTo>
                  <a:lnTo>
                    <a:pt x="21639" y="75704"/>
                  </a:lnTo>
                  <a:lnTo>
                    <a:pt x="21395" y="75461"/>
                  </a:lnTo>
                  <a:lnTo>
                    <a:pt x="21030" y="74851"/>
                  </a:lnTo>
                  <a:lnTo>
                    <a:pt x="20725" y="74242"/>
                  </a:lnTo>
                  <a:lnTo>
                    <a:pt x="20481" y="73571"/>
                  </a:lnTo>
                  <a:lnTo>
                    <a:pt x="20298" y="72901"/>
                  </a:lnTo>
                  <a:lnTo>
                    <a:pt x="20237" y="72718"/>
                  </a:lnTo>
                  <a:lnTo>
                    <a:pt x="20237" y="72474"/>
                  </a:lnTo>
                  <a:lnTo>
                    <a:pt x="20298" y="72047"/>
                  </a:lnTo>
                  <a:lnTo>
                    <a:pt x="20420" y="71194"/>
                  </a:lnTo>
                  <a:lnTo>
                    <a:pt x="20603" y="70402"/>
                  </a:lnTo>
                  <a:lnTo>
                    <a:pt x="20908" y="68756"/>
                  </a:lnTo>
                  <a:lnTo>
                    <a:pt x="21334" y="67110"/>
                  </a:lnTo>
                  <a:lnTo>
                    <a:pt x="22127" y="63819"/>
                  </a:lnTo>
                  <a:lnTo>
                    <a:pt x="22432" y="62173"/>
                  </a:lnTo>
                  <a:lnTo>
                    <a:pt x="22736" y="60527"/>
                  </a:lnTo>
                  <a:lnTo>
                    <a:pt x="22736" y="59674"/>
                  </a:lnTo>
                  <a:lnTo>
                    <a:pt x="22736" y="58820"/>
                  </a:lnTo>
                  <a:lnTo>
                    <a:pt x="22675" y="57967"/>
                  </a:lnTo>
                  <a:lnTo>
                    <a:pt x="22554" y="57114"/>
                  </a:lnTo>
                  <a:lnTo>
                    <a:pt x="22371" y="55468"/>
                  </a:lnTo>
                  <a:lnTo>
                    <a:pt x="22310" y="53822"/>
                  </a:lnTo>
                  <a:lnTo>
                    <a:pt x="22310" y="52359"/>
                  </a:lnTo>
                  <a:lnTo>
                    <a:pt x="22432" y="50958"/>
                  </a:lnTo>
                  <a:lnTo>
                    <a:pt x="22675" y="49556"/>
                  </a:lnTo>
                  <a:lnTo>
                    <a:pt x="22980" y="48154"/>
                  </a:lnTo>
                  <a:lnTo>
                    <a:pt x="23894" y="44923"/>
                  </a:lnTo>
                  <a:lnTo>
                    <a:pt x="24321" y="43338"/>
                  </a:lnTo>
                  <a:lnTo>
                    <a:pt x="24687" y="41693"/>
                  </a:lnTo>
                  <a:lnTo>
                    <a:pt x="24931" y="40047"/>
                  </a:lnTo>
                  <a:lnTo>
                    <a:pt x="25114" y="38401"/>
                  </a:lnTo>
                  <a:lnTo>
                    <a:pt x="25175" y="37609"/>
                  </a:lnTo>
                  <a:lnTo>
                    <a:pt x="25175" y="36755"/>
                  </a:lnTo>
                  <a:lnTo>
                    <a:pt x="25114" y="35902"/>
                  </a:lnTo>
                  <a:lnTo>
                    <a:pt x="24992" y="35049"/>
                  </a:lnTo>
                  <a:lnTo>
                    <a:pt x="24870" y="34256"/>
                  </a:lnTo>
                  <a:lnTo>
                    <a:pt x="24626" y="33464"/>
                  </a:lnTo>
                  <a:lnTo>
                    <a:pt x="24199" y="31940"/>
                  </a:lnTo>
                  <a:lnTo>
                    <a:pt x="23894" y="31209"/>
                  </a:lnTo>
                  <a:lnTo>
                    <a:pt x="23590" y="30477"/>
                  </a:lnTo>
                  <a:lnTo>
                    <a:pt x="23285" y="29746"/>
                  </a:lnTo>
                  <a:lnTo>
                    <a:pt x="22980" y="29014"/>
                  </a:lnTo>
                  <a:lnTo>
                    <a:pt x="22736" y="28222"/>
                  </a:lnTo>
                  <a:lnTo>
                    <a:pt x="22554" y="27430"/>
                  </a:lnTo>
                  <a:lnTo>
                    <a:pt x="22432" y="26576"/>
                  </a:lnTo>
                  <a:lnTo>
                    <a:pt x="22493" y="25784"/>
                  </a:lnTo>
                  <a:lnTo>
                    <a:pt x="22614" y="25174"/>
                  </a:lnTo>
                  <a:lnTo>
                    <a:pt x="22736" y="24565"/>
                  </a:lnTo>
                  <a:lnTo>
                    <a:pt x="23163" y="22980"/>
                  </a:lnTo>
                  <a:lnTo>
                    <a:pt x="23529" y="24138"/>
                  </a:lnTo>
                  <a:lnTo>
                    <a:pt x="23955" y="25296"/>
                  </a:lnTo>
                  <a:lnTo>
                    <a:pt x="24260" y="25967"/>
                  </a:lnTo>
                  <a:lnTo>
                    <a:pt x="24565" y="26576"/>
                  </a:lnTo>
                  <a:lnTo>
                    <a:pt x="24870" y="27125"/>
                  </a:lnTo>
                  <a:lnTo>
                    <a:pt x="25114" y="27734"/>
                  </a:lnTo>
                  <a:lnTo>
                    <a:pt x="25418" y="29075"/>
                  </a:lnTo>
                  <a:lnTo>
                    <a:pt x="25662" y="29685"/>
                  </a:lnTo>
                  <a:lnTo>
                    <a:pt x="25967" y="30355"/>
                  </a:lnTo>
                  <a:lnTo>
                    <a:pt x="26637" y="31635"/>
                  </a:lnTo>
                  <a:lnTo>
                    <a:pt x="27369" y="32855"/>
                  </a:lnTo>
                  <a:lnTo>
                    <a:pt x="28832" y="35171"/>
                  </a:lnTo>
                  <a:lnTo>
                    <a:pt x="29441" y="36085"/>
                  </a:lnTo>
                  <a:lnTo>
                    <a:pt x="29563" y="36207"/>
                  </a:lnTo>
                  <a:lnTo>
                    <a:pt x="29563" y="36329"/>
                  </a:lnTo>
                  <a:lnTo>
                    <a:pt x="29502" y="36390"/>
                  </a:lnTo>
                  <a:lnTo>
                    <a:pt x="29502" y="36755"/>
                  </a:lnTo>
                  <a:lnTo>
                    <a:pt x="29502" y="37121"/>
                  </a:lnTo>
                  <a:lnTo>
                    <a:pt x="29624" y="37487"/>
                  </a:lnTo>
                  <a:lnTo>
                    <a:pt x="29868" y="38157"/>
                  </a:lnTo>
                  <a:lnTo>
                    <a:pt x="30538" y="39498"/>
                  </a:lnTo>
                  <a:lnTo>
                    <a:pt x="30660" y="39803"/>
                  </a:lnTo>
                  <a:lnTo>
                    <a:pt x="30721" y="40108"/>
                  </a:lnTo>
                  <a:lnTo>
                    <a:pt x="30904" y="40717"/>
                  </a:lnTo>
                  <a:lnTo>
                    <a:pt x="31026" y="41205"/>
                  </a:lnTo>
                  <a:lnTo>
                    <a:pt x="31148" y="41449"/>
                  </a:lnTo>
                  <a:lnTo>
                    <a:pt x="31270" y="41632"/>
                  </a:lnTo>
                  <a:lnTo>
                    <a:pt x="31453" y="41754"/>
                  </a:lnTo>
                  <a:lnTo>
                    <a:pt x="31636" y="41815"/>
                  </a:lnTo>
                  <a:lnTo>
                    <a:pt x="31757" y="41693"/>
                  </a:lnTo>
                  <a:lnTo>
                    <a:pt x="31879" y="41449"/>
                  </a:lnTo>
                  <a:lnTo>
                    <a:pt x="31818" y="41144"/>
                  </a:lnTo>
                  <a:lnTo>
                    <a:pt x="31757" y="40778"/>
                  </a:lnTo>
                  <a:lnTo>
                    <a:pt x="31636" y="40108"/>
                  </a:lnTo>
                  <a:lnTo>
                    <a:pt x="31940" y="40900"/>
                  </a:lnTo>
                  <a:lnTo>
                    <a:pt x="32245" y="41632"/>
                  </a:lnTo>
                  <a:lnTo>
                    <a:pt x="32428" y="41997"/>
                  </a:lnTo>
                  <a:lnTo>
                    <a:pt x="32611" y="42241"/>
                  </a:lnTo>
                  <a:lnTo>
                    <a:pt x="32733" y="42363"/>
                  </a:lnTo>
                  <a:lnTo>
                    <a:pt x="33038" y="42363"/>
                  </a:lnTo>
                  <a:lnTo>
                    <a:pt x="33159" y="42241"/>
                  </a:lnTo>
                  <a:lnTo>
                    <a:pt x="33220" y="42058"/>
                  </a:lnTo>
                  <a:lnTo>
                    <a:pt x="33220" y="41876"/>
                  </a:lnTo>
                  <a:lnTo>
                    <a:pt x="33098" y="41571"/>
                  </a:lnTo>
                  <a:lnTo>
                    <a:pt x="32794" y="40778"/>
                  </a:lnTo>
                  <a:lnTo>
                    <a:pt x="32550" y="40230"/>
                  </a:lnTo>
                  <a:lnTo>
                    <a:pt x="32489" y="39925"/>
                  </a:lnTo>
                  <a:lnTo>
                    <a:pt x="32428" y="39620"/>
                  </a:lnTo>
                  <a:lnTo>
                    <a:pt x="32611" y="39925"/>
                  </a:lnTo>
                  <a:lnTo>
                    <a:pt x="32794" y="40230"/>
                  </a:lnTo>
                  <a:lnTo>
                    <a:pt x="33098" y="40900"/>
                  </a:lnTo>
                  <a:lnTo>
                    <a:pt x="33403" y="41632"/>
                  </a:lnTo>
                  <a:lnTo>
                    <a:pt x="33586" y="41936"/>
                  </a:lnTo>
                  <a:lnTo>
                    <a:pt x="33708" y="42119"/>
                  </a:lnTo>
                  <a:lnTo>
                    <a:pt x="33830" y="42180"/>
                  </a:lnTo>
                  <a:lnTo>
                    <a:pt x="34013" y="42241"/>
                  </a:lnTo>
                  <a:lnTo>
                    <a:pt x="34135" y="42180"/>
                  </a:lnTo>
                  <a:lnTo>
                    <a:pt x="34257" y="42119"/>
                  </a:lnTo>
                  <a:lnTo>
                    <a:pt x="34318" y="41936"/>
                  </a:lnTo>
                  <a:lnTo>
                    <a:pt x="34318" y="41754"/>
                  </a:lnTo>
                  <a:lnTo>
                    <a:pt x="34257" y="41510"/>
                  </a:lnTo>
                  <a:lnTo>
                    <a:pt x="34074" y="41083"/>
                  </a:lnTo>
                  <a:lnTo>
                    <a:pt x="33342" y="39620"/>
                  </a:lnTo>
                  <a:lnTo>
                    <a:pt x="34257" y="40839"/>
                  </a:lnTo>
                  <a:lnTo>
                    <a:pt x="34500" y="41144"/>
                  </a:lnTo>
                  <a:lnTo>
                    <a:pt x="34683" y="41266"/>
                  </a:lnTo>
                  <a:lnTo>
                    <a:pt x="34866" y="41266"/>
                  </a:lnTo>
                  <a:lnTo>
                    <a:pt x="34927" y="41205"/>
                  </a:lnTo>
                  <a:lnTo>
                    <a:pt x="34988" y="41144"/>
                  </a:lnTo>
                  <a:lnTo>
                    <a:pt x="35049" y="40961"/>
                  </a:lnTo>
                  <a:lnTo>
                    <a:pt x="34988" y="40778"/>
                  </a:lnTo>
                  <a:lnTo>
                    <a:pt x="34927" y="40596"/>
                  </a:lnTo>
                  <a:lnTo>
                    <a:pt x="34439" y="39803"/>
                  </a:lnTo>
                  <a:lnTo>
                    <a:pt x="34013" y="39011"/>
                  </a:lnTo>
                  <a:lnTo>
                    <a:pt x="33586" y="38218"/>
                  </a:lnTo>
                  <a:lnTo>
                    <a:pt x="33464" y="38036"/>
                  </a:lnTo>
                  <a:lnTo>
                    <a:pt x="33403" y="37792"/>
                  </a:lnTo>
                  <a:lnTo>
                    <a:pt x="33525" y="37792"/>
                  </a:lnTo>
                  <a:lnTo>
                    <a:pt x="33647" y="37914"/>
                  </a:lnTo>
                  <a:lnTo>
                    <a:pt x="33830" y="38218"/>
                  </a:lnTo>
                  <a:lnTo>
                    <a:pt x="34074" y="38340"/>
                  </a:lnTo>
                  <a:lnTo>
                    <a:pt x="34257" y="38401"/>
                  </a:lnTo>
                  <a:lnTo>
                    <a:pt x="34744" y="38523"/>
                  </a:lnTo>
                  <a:lnTo>
                    <a:pt x="35049" y="38523"/>
                  </a:lnTo>
                  <a:lnTo>
                    <a:pt x="35171" y="38462"/>
                  </a:lnTo>
                  <a:lnTo>
                    <a:pt x="35293" y="38340"/>
                  </a:lnTo>
                  <a:lnTo>
                    <a:pt x="35354" y="38157"/>
                  </a:lnTo>
                  <a:lnTo>
                    <a:pt x="35293" y="38036"/>
                  </a:lnTo>
                  <a:lnTo>
                    <a:pt x="35232" y="37853"/>
                  </a:lnTo>
                  <a:lnTo>
                    <a:pt x="35049" y="37731"/>
                  </a:lnTo>
                  <a:lnTo>
                    <a:pt x="34744" y="37548"/>
                  </a:lnTo>
                  <a:lnTo>
                    <a:pt x="34500" y="37365"/>
                  </a:lnTo>
                  <a:lnTo>
                    <a:pt x="34013" y="36877"/>
                  </a:lnTo>
                  <a:lnTo>
                    <a:pt x="33586" y="36390"/>
                  </a:lnTo>
                  <a:lnTo>
                    <a:pt x="33098" y="35902"/>
                  </a:lnTo>
                  <a:lnTo>
                    <a:pt x="32550" y="35415"/>
                  </a:lnTo>
                  <a:lnTo>
                    <a:pt x="32184" y="35293"/>
                  </a:lnTo>
                  <a:lnTo>
                    <a:pt x="31879" y="35110"/>
                  </a:lnTo>
                  <a:lnTo>
                    <a:pt x="31392" y="35110"/>
                  </a:lnTo>
                  <a:lnTo>
                    <a:pt x="31270" y="34988"/>
                  </a:lnTo>
                  <a:lnTo>
                    <a:pt x="31148" y="34805"/>
                  </a:lnTo>
                  <a:lnTo>
                    <a:pt x="31026" y="34439"/>
                  </a:lnTo>
                  <a:lnTo>
                    <a:pt x="30721" y="33647"/>
                  </a:lnTo>
                  <a:lnTo>
                    <a:pt x="30538" y="32794"/>
                  </a:lnTo>
                  <a:lnTo>
                    <a:pt x="30112" y="31026"/>
                  </a:lnTo>
                  <a:lnTo>
                    <a:pt x="29868" y="29990"/>
                  </a:lnTo>
                  <a:lnTo>
                    <a:pt x="29563" y="28954"/>
                  </a:lnTo>
                  <a:lnTo>
                    <a:pt x="29380" y="28405"/>
                  </a:lnTo>
                  <a:lnTo>
                    <a:pt x="29136" y="27917"/>
                  </a:lnTo>
                  <a:lnTo>
                    <a:pt x="28893" y="27430"/>
                  </a:lnTo>
                  <a:lnTo>
                    <a:pt x="28588" y="27003"/>
                  </a:lnTo>
                  <a:lnTo>
                    <a:pt x="28222" y="26515"/>
                  </a:lnTo>
                  <a:lnTo>
                    <a:pt x="28039" y="26272"/>
                  </a:lnTo>
                  <a:lnTo>
                    <a:pt x="27856" y="25967"/>
                  </a:lnTo>
                  <a:lnTo>
                    <a:pt x="27674" y="25479"/>
                  </a:lnTo>
                  <a:lnTo>
                    <a:pt x="27552" y="24931"/>
                  </a:lnTo>
                  <a:lnTo>
                    <a:pt x="27308" y="23468"/>
                  </a:lnTo>
                  <a:lnTo>
                    <a:pt x="27003" y="22066"/>
                  </a:lnTo>
                  <a:lnTo>
                    <a:pt x="26698" y="20664"/>
                  </a:lnTo>
                  <a:lnTo>
                    <a:pt x="26455" y="19262"/>
                  </a:lnTo>
                  <a:lnTo>
                    <a:pt x="26333" y="18470"/>
                  </a:lnTo>
                  <a:lnTo>
                    <a:pt x="26272" y="17616"/>
                  </a:lnTo>
                  <a:lnTo>
                    <a:pt x="26211" y="17129"/>
                  </a:lnTo>
                  <a:lnTo>
                    <a:pt x="26211" y="16580"/>
                  </a:lnTo>
                  <a:lnTo>
                    <a:pt x="26028" y="15849"/>
                  </a:lnTo>
                  <a:lnTo>
                    <a:pt x="25906" y="15483"/>
                  </a:lnTo>
                  <a:lnTo>
                    <a:pt x="25784" y="15178"/>
                  </a:lnTo>
                  <a:lnTo>
                    <a:pt x="25540" y="14812"/>
                  </a:lnTo>
                  <a:lnTo>
                    <a:pt x="25357" y="14508"/>
                  </a:lnTo>
                  <a:lnTo>
                    <a:pt x="24809" y="13959"/>
                  </a:lnTo>
                  <a:lnTo>
                    <a:pt x="24199" y="13471"/>
                  </a:lnTo>
                  <a:lnTo>
                    <a:pt x="23468" y="13106"/>
                  </a:lnTo>
                  <a:lnTo>
                    <a:pt x="22797" y="12801"/>
                  </a:lnTo>
                  <a:lnTo>
                    <a:pt x="22005" y="12557"/>
                  </a:lnTo>
                  <a:lnTo>
                    <a:pt x="21273" y="12374"/>
                  </a:lnTo>
                  <a:lnTo>
                    <a:pt x="20908" y="12313"/>
                  </a:lnTo>
                  <a:lnTo>
                    <a:pt x="20542" y="12191"/>
                  </a:lnTo>
                  <a:lnTo>
                    <a:pt x="20237" y="12009"/>
                  </a:lnTo>
                  <a:lnTo>
                    <a:pt x="19993" y="11765"/>
                  </a:lnTo>
                  <a:lnTo>
                    <a:pt x="19811" y="11521"/>
                  </a:lnTo>
                  <a:lnTo>
                    <a:pt x="19750" y="11155"/>
                  </a:lnTo>
                  <a:lnTo>
                    <a:pt x="19689" y="10850"/>
                  </a:lnTo>
                  <a:lnTo>
                    <a:pt x="19689" y="10485"/>
                  </a:lnTo>
                  <a:lnTo>
                    <a:pt x="19689" y="10119"/>
                  </a:lnTo>
                  <a:lnTo>
                    <a:pt x="19750" y="9997"/>
                  </a:lnTo>
                  <a:lnTo>
                    <a:pt x="19872" y="9875"/>
                  </a:lnTo>
                  <a:lnTo>
                    <a:pt x="20359" y="9327"/>
                  </a:lnTo>
                  <a:lnTo>
                    <a:pt x="20664" y="8717"/>
                  </a:lnTo>
                  <a:lnTo>
                    <a:pt x="21030" y="8047"/>
                  </a:lnTo>
                  <a:lnTo>
                    <a:pt x="21273" y="7315"/>
                  </a:lnTo>
                  <a:lnTo>
                    <a:pt x="21395" y="6523"/>
                  </a:lnTo>
                  <a:lnTo>
                    <a:pt x="21517" y="5730"/>
                  </a:lnTo>
                  <a:lnTo>
                    <a:pt x="21578" y="4938"/>
                  </a:lnTo>
                  <a:lnTo>
                    <a:pt x="21578" y="4085"/>
                  </a:lnTo>
                  <a:lnTo>
                    <a:pt x="21456" y="3292"/>
                  </a:lnTo>
                  <a:lnTo>
                    <a:pt x="21273" y="2500"/>
                  </a:lnTo>
                  <a:lnTo>
                    <a:pt x="21030" y="1951"/>
                  </a:lnTo>
                  <a:lnTo>
                    <a:pt x="20725" y="1403"/>
                  </a:lnTo>
                  <a:lnTo>
                    <a:pt x="20298" y="976"/>
                  </a:lnTo>
                  <a:lnTo>
                    <a:pt x="19811" y="610"/>
                  </a:lnTo>
                  <a:lnTo>
                    <a:pt x="19506" y="428"/>
                  </a:lnTo>
                  <a:lnTo>
                    <a:pt x="19140" y="245"/>
                  </a:lnTo>
                  <a:lnTo>
                    <a:pt x="18774" y="123"/>
                  </a:lnTo>
                  <a:lnTo>
                    <a:pt x="18348" y="62"/>
                  </a:lnTo>
                  <a:lnTo>
                    <a:pt x="17555" y="1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" name="Google Shape;117;p17"/>
          <p:cNvGrpSpPr/>
          <p:nvPr/>
        </p:nvGrpSpPr>
        <p:grpSpPr>
          <a:xfrm>
            <a:off x="1024458" y="1224524"/>
            <a:ext cx="433800" cy="433800"/>
            <a:chOff x="5444475" y="717525"/>
            <a:chExt cx="433800" cy="433800"/>
          </a:xfrm>
        </p:grpSpPr>
        <p:sp>
          <p:nvSpPr>
            <p:cNvPr id="118" name="Google Shape;118;p17"/>
            <p:cNvSpPr/>
            <p:nvPr/>
          </p:nvSpPr>
          <p:spPr>
            <a:xfrm>
              <a:off x="5444475" y="717525"/>
              <a:ext cx="433800" cy="433800"/>
            </a:xfrm>
            <a:prstGeom prst="ellipse">
              <a:avLst/>
            </a:prstGeom>
            <a:solidFill>
              <a:srgbClr val="0DB7C4">
                <a:alpha val="36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7"/>
            <p:cNvSpPr/>
            <p:nvPr/>
          </p:nvSpPr>
          <p:spPr>
            <a:xfrm>
              <a:off x="5557157" y="830208"/>
              <a:ext cx="208200" cy="208200"/>
            </a:xfrm>
            <a:prstGeom prst="ellipse">
              <a:avLst/>
            </a:prstGeom>
            <a:solidFill>
              <a:srgbClr val="0DB7C4">
                <a:alpha val="36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7"/>
            <p:cNvSpPr/>
            <p:nvPr/>
          </p:nvSpPr>
          <p:spPr>
            <a:xfrm>
              <a:off x="5606248" y="879298"/>
              <a:ext cx="110100" cy="110100"/>
            </a:xfrm>
            <a:prstGeom prst="ellipse">
              <a:avLst/>
            </a:prstGeom>
            <a:solidFill>
              <a:srgbClr val="0DB7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" name="Google Shape;117;p17">
            <a:extLst>
              <a:ext uri="{FF2B5EF4-FFF2-40B4-BE49-F238E27FC236}">
                <a16:creationId xmlns:a16="http://schemas.microsoft.com/office/drawing/2014/main" id="{F2C6373E-487C-4B4A-8418-D677EAC6B885}"/>
              </a:ext>
            </a:extLst>
          </p:cNvPr>
          <p:cNvGrpSpPr/>
          <p:nvPr/>
        </p:nvGrpSpPr>
        <p:grpSpPr>
          <a:xfrm>
            <a:off x="1024458" y="1733550"/>
            <a:ext cx="433800" cy="433800"/>
            <a:chOff x="5444475" y="717525"/>
            <a:chExt cx="433800" cy="433800"/>
          </a:xfrm>
        </p:grpSpPr>
        <p:sp>
          <p:nvSpPr>
            <p:cNvPr id="41" name="Google Shape;118;p17">
              <a:extLst>
                <a:ext uri="{FF2B5EF4-FFF2-40B4-BE49-F238E27FC236}">
                  <a16:creationId xmlns:a16="http://schemas.microsoft.com/office/drawing/2014/main" id="{497503A3-295A-994D-9440-B01C638D8EF6}"/>
                </a:ext>
              </a:extLst>
            </p:cNvPr>
            <p:cNvSpPr/>
            <p:nvPr/>
          </p:nvSpPr>
          <p:spPr>
            <a:xfrm>
              <a:off x="5444475" y="717525"/>
              <a:ext cx="433800" cy="433800"/>
            </a:xfrm>
            <a:prstGeom prst="ellipse">
              <a:avLst/>
            </a:prstGeom>
            <a:solidFill>
              <a:srgbClr val="0DB7C4">
                <a:alpha val="36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19;p17">
              <a:extLst>
                <a:ext uri="{FF2B5EF4-FFF2-40B4-BE49-F238E27FC236}">
                  <a16:creationId xmlns:a16="http://schemas.microsoft.com/office/drawing/2014/main" id="{D251A289-9066-8142-A553-6CCCA0FC258D}"/>
                </a:ext>
              </a:extLst>
            </p:cNvPr>
            <p:cNvSpPr/>
            <p:nvPr/>
          </p:nvSpPr>
          <p:spPr>
            <a:xfrm>
              <a:off x="5557157" y="830208"/>
              <a:ext cx="208200" cy="208200"/>
            </a:xfrm>
            <a:prstGeom prst="ellipse">
              <a:avLst/>
            </a:prstGeom>
            <a:solidFill>
              <a:srgbClr val="0DB7C4">
                <a:alpha val="36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20;p17">
              <a:extLst>
                <a:ext uri="{FF2B5EF4-FFF2-40B4-BE49-F238E27FC236}">
                  <a16:creationId xmlns:a16="http://schemas.microsoft.com/office/drawing/2014/main" id="{37D79C14-F68C-7F44-BD6B-B424CBB85FC0}"/>
                </a:ext>
              </a:extLst>
            </p:cNvPr>
            <p:cNvSpPr/>
            <p:nvPr/>
          </p:nvSpPr>
          <p:spPr>
            <a:xfrm>
              <a:off x="5606248" y="879298"/>
              <a:ext cx="110100" cy="110100"/>
            </a:xfrm>
            <a:prstGeom prst="ellipse">
              <a:avLst/>
            </a:prstGeom>
            <a:solidFill>
              <a:srgbClr val="0DB7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" name="Google Shape;117;p17">
            <a:extLst>
              <a:ext uri="{FF2B5EF4-FFF2-40B4-BE49-F238E27FC236}">
                <a16:creationId xmlns:a16="http://schemas.microsoft.com/office/drawing/2014/main" id="{95770FFB-2477-D140-8455-6CA8AF2AD2A2}"/>
              </a:ext>
            </a:extLst>
          </p:cNvPr>
          <p:cNvGrpSpPr/>
          <p:nvPr/>
        </p:nvGrpSpPr>
        <p:grpSpPr>
          <a:xfrm>
            <a:off x="1024458" y="2251582"/>
            <a:ext cx="433800" cy="433800"/>
            <a:chOff x="5444475" y="717525"/>
            <a:chExt cx="433800" cy="433800"/>
          </a:xfrm>
        </p:grpSpPr>
        <p:sp>
          <p:nvSpPr>
            <p:cNvPr id="45" name="Google Shape;118;p17">
              <a:extLst>
                <a:ext uri="{FF2B5EF4-FFF2-40B4-BE49-F238E27FC236}">
                  <a16:creationId xmlns:a16="http://schemas.microsoft.com/office/drawing/2014/main" id="{17A6F652-1B36-714D-A839-84B602B9C9A0}"/>
                </a:ext>
              </a:extLst>
            </p:cNvPr>
            <p:cNvSpPr/>
            <p:nvPr/>
          </p:nvSpPr>
          <p:spPr>
            <a:xfrm>
              <a:off x="5444475" y="717525"/>
              <a:ext cx="433800" cy="433800"/>
            </a:xfrm>
            <a:prstGeom prst="ellipse">
              <a:avLst/>
            </a:prstGeom>
            <a:solidFill>
              <a:srgbClr val="0DB7C4">
                <a:alpha val="36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19;p17">
              <a:extLst>
                <a:ext uri="{FF2B5EF4-FFF2-40B4-BE49-F238E27FC236}">
                  <a16:creationId xmlns:a16="http://schemas.microsoft.com/office/drawing/2014/main" id="{6BB5D6A6-D7C7-2F40-B74F-22029A91BA78}"/>
                </a:ext>
              </a:extLst>
            </p:cNvPr>
            <p:cNvSpPr/>
            <p:nvPr/>
          </p:nvSpPr>
          <p:spPr>
            <a:xfrm>
              <a:off x="5557157" y="830208"/>
              <a:ext cx="208200" cy="208200"/>
            </a:xfrm>
            <a:prstGeom prst="ellipse">
              <a:avLst/>
            </a:prstGeom>
            <a:solidFill>
              <a:srgbClr val="0DB7C4">
                <a:alpha val="36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20;p17">
              <a:extLst>
                <a:ext uri="{FF2B5EF4-FFF2-40B4-BE49-F238E27FC236}">
                  <a16:creationId xmlns:a16="http://schemas.microsoft.com/office/drawing/2014/main" id="{3D610747-4BEF-AB4A-89C2-B40571110774}"/>
                </a:ext>
              </a:extLst>
            </p:cNvPr>
            <p:cNvSpPr/>
            <p:nvPr/>
          </p:nvSpPr>
          <p:spPr>
            <a:xfrm>
              <a:off x="5606248" y="879298"/>
              <a:ext cx="110100" cy="110100"/>
            </a:xfrm>
            <a:prstGeom prst="ellipse">
              <a:avLst/>
            </a:prstGeom>
            <a:solidFill>
              <a:srgbClr val="0DB7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" name="Google Shape;117;p17">
            <a:extLst>
              <a:ext uri="{FF2B5EF4-FFF2-40B4-BE49-F238E27FC236}">
                <a16:creationId xmlns:a16="http://schemas.microsoft.com/office/drawing/2014/main" id="{DFD8C62D-F1A5-664F-A46E-6E3FAAE9FB4A}"/>
              </a:ext>
            </a:extLst>
          </p:cNvPr>
          <p:cNvGrpSpPr/>
          <p:nvPr/>
        </p:nvGrpSpPr>
        <p:grpSpPr>
          <a:xfrm>
            <a:off x="1024458" y="2775377"/>
            <a:ext cx="433800" cy="433800"/>
            <a:chOff x="5444475" y="717525"/>
            <a:chExt cx="433800" cy="433800"/>
          </a:xfrm>
        </p:grpSpPr>
        <p:sp>
          <p:nvSpPr>
            <p:cNvPr id="49" name="Google Shape;118;p17">
              <a:extLst>
                <a:ext uri="{FF2B5EF4-FFF2-40B4-BE49-F238E27FC236}">
                  <a16:creationId xmlns:a16="http://schemas.microsoft.com/office/drawing/2014/main" id="{5048EC99-F4F2-A840-AEBD-14200B7BF068}"/>
                </a:ext>
              </a:extLst>
            </p:cNvPr>
            <p:cNvSpPr/>
            <p:nvPr/>
          </p:nvSpPr>
          <p:spPr>
            <a:xfrm>
              <a:off x="5444475" y="717525"/>
              <a:ext cx="433800" cy="433800"/>
            </a:xfrm>
            <a:prstGeom prst="ellipse">
              <a:avLst/>
            </a:prstGeom>
            <a:solidFill>
              <a:srgbClr val="0DB7C4">
                <a:alpha val="36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19;p17">
              <a:extLst>
                <a:ext uri="{FF2B5EF4-FFF2-40B4-BE49-F238E27FC236}">
                  <a16:creationId xmlns:a16="http://schemas.microsoft.com/office/drawing/2014/main" id="{AC02B0FE-67C6-7D42-9906-7AB8D3CEB3B2}"/>
                </a:ext>
              </a:extLst>
            </p:cNvPr>
            <p:cNvSpPr/>
            <p:nvPr/>
          </p:nvSpPr>
          <p:spPr>
            <a:xfrm>
              <a:off x="5557157" y="830208"/>
              <a:ext cx="208200" cy="208200"/>
            </a:xfrm>
            <a:prstGeom prst="ellipse">
              <a:avLst/>
            </a:prstGeom>
            <a:solidFill>
              <a:srgbClr val="0DB7C4">
                <a:alpha val="36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20;p17">
              <a:extLst>
                <a:ext uri="{FF2B5EF4-FFF2-40B4-BE49-F238E27FC236}">
                  <a16:creationId xmlns:a16="http://schemas.microsoft.com/office/drawing/2014/main" id="{F5767728-3B45-0C4A-A7F8-1D5F31ED5DEC}"/>
                </a:ext>
              </a:extLst>
            </p:cNvPr>
            <p:cNvSpPr/>
            <p:nvPr/>
          </p:nvSpPr>
          <p:spPr>
            <a:xfrm>
              <a:off x="5606248" y="879298"/>
              <a:ext cx="110100" cy="110100"/>
            </a:xfrm>
            <a:prstGeom prst="ellipse">
              <a:avLst/>
            </a:prstGeom>
            <a:solidFill>
              <a:srgbClr val="0DB7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>
            <a:spLocks noGrp="1"/>
          </p:cNvSpPr>
          <p:nvPr>
            <p:ph type="title"/>
          </p:nvPr>
        </p:nvSpPr>
        <p:spPr>
          <a:xfrm>
            <a:off x="844424" y="5598"/>
            <a:ext cx="5517955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Interactive app algorithm</a:t>
            </a:r>
            <a:endParaRPr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body" idx="1"/>
          </p:nvPr>
        </p:nvSpPr>
        <p:spPr>
          <a:xfrm>
            <a:off x="1467649" y="1146188"/>
            <a:ext cx="7007839" cy="390222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lvl="0" indent="0">
              <a:buNone/>
            </a:pPr>
            <a:r>
              <a:rPr lang="en-US" sz="1200" dirty="0"/>
              <a:t>Classify (label) the image</a:t>
            </a:r>
          </a:p>
          <a:p>
            <a:pPr marL="76200" lvl="0" indent="0">
              <a:buNone/>
            </a:pPr>
            <a:endParaRPr lang="en-US" sz="1200" dirty="0"/>
          </a:p>
          <a:p>
            <a:pPr marL="76200" lvl="0" indent="0">
              <a:buNone/>
            </a:pPr>
            <a:r>
              <a:rPr lang="en-US" sz="1200" dirty="0"/>
              <a:t>Generate a semantic family by finding words semantically related to the image label</a:t>
            </a:r>
          </a:p>
          <a:p>
            <a:pPr marL="76200" lvl="0" indent="0">
              <a:buNone/>
            </a:pPr>
            <a:endParaRPr lang="en-US" sz="1200" dirty="0"/>
          </a:p>
          <a:p>
            <a:pPr marL="76200" lvl="0" indent="0">
              <a:buNone/>
            </a:pPr>
            <a:r>
              <a:rPr lang="en-US" sz="1200" dirty="0"/>
              <a:t>Generate a phonetic family (rhymes, assonances, </a:t>
            </a:r>
            <a:r>
              <a:rPr lang="en-US" sz="1200" dirty="0" err="1"/>
              <a:t>etc</a:t>
            </a:r>
            <a:r>
              <a:rPr lang="en-US" sz="1200" dirty="0"/>
              <a:t>) for each semantically related word.</a:t>
            </a:r>
          </a:p>
          <a:p>
            <a:pPr marL="76200" lvl="0" indent="0">
              <a:buNone/>
            </a:pPr>
            <a:r>
              <a:rPr lang="en-US" sz="1200" dirty="0"/>
              <a:t>Compute and rank their proximity to their parent</a:t>
            </a:r>
          </a:p>
          <a:p>
            <a:pPr marL="76200" lvl="0" indent="0">
              <a:buNone/>
            </a:pPr>
            <a:endParaRPr lang="en-US" sz="1200" dirty="0"/>
          </a:p>
          <a:p>
            <a:pPr marL="76200" lvl="0" indent="0">
              <a:buNone/>
            </a:pPr>
            <a:r>
              <a:rPr lang="en-US" sz="1200" dirty="0"/>
              <a:t>For each word in the  phonetic families, find phrases in the idiom list containing the word</a:t>
            </a:r>
          </a:p>
          <a:p>
            <a:pPr marL="76200" lvl="0" indent="0">
              <a:buNone/>
            </a:pPr>
            <a:endParaRPr lang="en-US" sz="1200" dirty="0"/>
          </a:p>
          <a:p>
            <a:pPr marL="76200" lvl="0" indent="0">
              <a:buNone/>
            </a:pPr>
            <a:r>
              <a:rPr lang="en-US" sz="1200" dirty="0"/>
              <a:t>Rank the phrases (depending on user settings) </a:t>
            </a:r>
          </a:p>
          <a:p>
            <a:pPr marL="76200" lvl="0" indent="0">
              <a:buNone/>
            </a:pPr>
            <a:endParaRPr lang="en-US" sz="1200" dirty="0"/>
          </a:p>
          <a:p>
            <a:pPr marL="76200" lvl="0" indent="0">
              <a:buNone/>
            </a:pPr>
            <a:r>
              <a:rPr lang="en-US" sz="1200" dirty="0"/>
              <a:t>Substitute the phonetically related word with its parent and caption the image</a:t>
            </a:r>
          </a:p>
          <a:p>
            <a:pPr marL="76200" lvl="0" indent="0">
              <a:buNone/>
            </a:pPr>
            <a:endParaRPr lang="en-US" sz="1200" dirty="0"/>
          </a:p>
          <a:p>
            <a:pPr marL="76200" lvl="0" indent="0">
              <a:buNone/>
            </a:pPr>
            <a:r>
              <a:rPr lang="en-US" sz="1200" dirty="0"/>
              <a:t>Display in </a:t>
            </a:r>
            <a:r>
              <a:rPr lang="en-US" sz="1200" dirty="0" err="1"/>
              <a:t>Streamlit</a:t>
            </a:r>
            <a:r>
              <a:rPr lang="en-US" sz="1200" dirty="0"/>
              <a:t> app</a:t>
            </a:r>
          </a:p>
          <a:p>
            <a:pPr marL="76200" lvl="0" indent="0" algn="l" rtl="0">
              <a:spcBef>
                <a:spcPts val="600"/>
              </a:spcBef>
              <a:spcAft>
                <a:spcPts val="0"/>
              </a:spcAft>
              <a:buSzPts val="2400"/>
              <a:buNone/>
            </a:pPr>
            <a:endParaRPr sz="1200" dirty="0"/>
          </a:p>
        </p:txBody>
      </p:sp>
      <p:sp>
        <p:nvSpPr>
          <p:cNvPr id="113" name="Google Shape;113;p17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48</a:t>
            </a:fld>
            <a:endParaRPr/>
          </a:p>
        </p:txBody>
      </p:sp>
      <p:grpSp>
        <p:nvGrpSpPr>
          <p:cNvPr id="114" name="Google Shape;114;p17"/>
          <p:cNvGrpSpPr/>
          <p:nvPr/>
        </p:nvGrpSpPr>
        <p:grpSpPr>
          <a:xfrm>
            <a:off x="5633758" y="5349592"/>
            <a:ext cx="1922109" cy="4205381"/>
            <a:chOff x="6310600" y="1679550"/>
            <a:chExt cx="883850" cy="1933775"/>
          </a:xfrm>
        </p:grpSpPr>
        <p:sp>
          <p:nvSpPr>
            <p:cNvPr id="115" name="Google Shape;115;p17"/>
            <p:cNvSpPr/>
            <p:nvPr/>
          </p:nvSpPr>
          <p:spPr>
            <a:xfrm>
              <a:off x="6310600" y="1679550"/>
              <a:ext cx="883850" cy="1933775"/>
            </a:xfrm>
            <a:custGeom>
              <a:avLst/>
              <a:gdLst/>
              <a:ahLst/>
              <a:cxnLst/>
              <a:rect l="l" t="t" r="r" b="b"/>
              <a:pathLst>
                <a:path w="35354" h="77351" extrusionOk="0">
                  <a:moveTo>
                    <a:pt x="17860" y="37487"/>
                  </a:moveTo>
                  <a:lnTo>
                    <a:pt x="17799" y="39376"/>
                  </a:lnTo>
                  <a:lnTo>
                    <a:pt x="17738" y="41327"/>
                  </a:lnTo>
                  <a:lnTo>
                    <a:pt x="17738" y="41815"/>
                  </a:lnTo>
                  <a:lnTo>
                    <a:pt x="17738" y="41876"/>
                  </a:lnTo>
                  <a:lnTo>
                    <a:pt x="17677" y="42302"/>
                  </a:lnTo>
                  <a:lnTo>
                    <a:pt x="17616" y="39925"/>
                  </a:lnTo>
                  <a:lnTo>
                    <a:pt x="17555" y="37487"/>
                  </a:lnTo>
                  <a:close/>
                  <a:moveTo>
                    <a:pt x="17677" y="44436"/>
                  </a:moveTo>
                  <a:lnTo>
                    <a:pt x="17738" y="45837"/>
                  </a:lnTo>
                  <a:lnTo>
                    <a:pt x="17799" y="47178"/>
                  </a:lnTo>
                  <a:lnTo>
                    <a:pt x="17799" y="48641"/>
                  </a:lnTo>
                  <a:lnTo>
                    <a:pt x="17738" y="50043"/>
                  </a:lnTo>
                  <a:lnTo>
                    <a:pt x="17738" y="51628"/>
                  </a:lnTo>
                  <a:lnTo>
                    <a:pt x="17799" y="53213"/>
                  </a:lnTo>
                  <a:lnTo>
                    <a:pt x="17982" y="54737"/>
                  </a:lnTo>
                  <a:lnTo>
                    <a:pt x="18043" y="55102"/>
                  </a:lnTo>
                  <a:lnTo>
                    <a:pt x="17982" y="55529"/>
                  </a:lnTo>
                  <a:lnTo>
                    <a:pt x="17921" y="56321"/>
                  </a:lnTo>
                  <a:lnTo>
                    <a:pt x="17799" y="57967"/>
                  </a:lnTo>
                  <a:lnTo>
                    <a:pt x="17738" y="59552"/>
                  </a:lnTo>
                  <a:lnTo>
                    <a:pt x="17677" y="61198"/>
                  </a:lnTo>
                  <a:lnTo>
                    <a:pt x="17738" y="62782"/>
                  </a:lnTo>
                  <a:lnTo>
                    <a:pt x="17860" y="64306"/>
                  </a:lnTo>
                  <a:lnTo>
                    <a:pt x="17982" y="65891"/>
                  </a:lnTo>
                  <a:lnTo>
                    <a:pt x="18104" y="67476"/>
                  </a:lnTo>
                  <a:lnTo>
                    <a:pt x="18165" y="69061"/>
                  </a:lnTo>
                  <a:lnTo>
                    <a:pt x="18104" y="70828"/>
                  </a:lnTo>
                  <a:lnTo>
                    <a:pt x="18104" y="71438"/>
                  </a:lnTo>
                  <a:lnTo>
                    <a:pt x="18104" y="71743"/>
                  </a:lnTo>
                  <a:lnTo>
                    <a:pt x="18043" y="71986"/>
                  </a:lnTo>
                  <a:lnTo>
                    <a:pt x="17677" y="72535"/>
                  </a:lnTo>
                  <a:lnTo>
                    <a:pt x="17616" y="72474"/>
                  </a:lnTo>
                  <a:lnTo>
                    <a:pt x="17555" y="72352"/>
                  </a:lnTo>
                  <a:lnTo>
                    <a:pt x="17433" y="72108"/>
                  </a:lnTo>
                  <a:lnTo>
                    <a:pt x="17311" y="71864"/>
                  </a:lnTo>
                  <a:lnTo>
                    <a:pt x="17251" y="71743"/>
                  </a:lnTo>
                  <a:lnTo>
                    <a:pt x="17251" y="71499"/>
                  </a:lnTo>
                  <a:lnTo>
                    <a:pt x="17251" y="71133"/>
                  </a:lnTo>
                  <a:lnTo>
                    <a:pt x="17251" y="69792"/>
                  </a:lnTo>
                  <a:lnTo>
                    <a:pt x="17251" y="68329"/>
                  </a:lnTo>
                  <a:lnTo>
                    <a:pt x="17311" y="66805"/>
                  </a:lnTo>
                  <a:lnTo>
                    <a:pt x="17433" y="65221"/>
                  </a:lnTo>
                  <a:lnTo>
                    <a:pt x="17616" y="63636"/>
                  </a:lnTo>
                  <a:lnTo>
                    <a:pt x="17677" y="62051"/>
                  </a:lnTo>
                  <a:lnTo>
                    <a:pt x="17677" y="60405"/>
                  </a:lnTo>
                  <a:lnTo>
                    <a:pt x="17616" y="58820"/>
                  </a:lnTo>
                  <a:lnTo>
                    <a:pt x="17494" y="57175"/>
                  </a:lnTo>
                  <a:lnTo>
                    <a:pt x="17372" y="55529"/>
                  </a:lnTo>
                  <a:lnTo>
                    <a:pt x="17311" y="55163"/>
                  </a:lnTo>
                  <a:lnTo>
                    <a:pt x="17372" y="54798"/>
                  </a:lnTo>
                  <a:lnTo>
                    <a:pt x="17433" y="54066"/>
                  </a:lnTo>
                  <a:lnTo>
                    <a:pt x="17616" y="52481"/>
                  </a:lnTo>
                  <a:lnTo>
                    <a:pt x="17677" y="50897"/>
                  </a:lnTo>
                  <a:lnTo>
                    <a:pt x="17616" y="49129"/>
                  </a:lnTo>
                  <a:lnTo>
                    <a:pt x="17555" y="48215"/>
                  </a:lnTo>
                  <a:lnTo>
                    <a:pt x="17555" y="47300"/>
                  </a:lnTo>
                  <a:lnTo>
                    <a:pt x="17616" y="45898"/>
                  </a:lnTo>
                  <a:lnTo>
                    <a:pt x="17677" y="44436"/>
                  </a:lnTo>
                  <a:close/>
                  <a:moveTo>
                    <a:pt x="17555" y="1"/>
                  </a:moveTo>
                  <a:lnTo>
                    <a:pt x="16824" y="123"/>
                  </a:lnTo>
                  <a:lnTo>
                    <a:pt x="16214" y="245"/>
                  </a:lnTo>
                  <a:lnTo>
                    <a:pt x="15666" y="488"/>
                  </a:lnTo>
                  <a:lnTo>
                    <a:pt x="15178" y="854"/>
                  </a:lnTo>
                  <a:lnTo>
                    <a:pt x="14751" y="1281"/>
                  </a:lnTo>
                  <a:lnTo>
                    <a:pt x="14508" y="1586"/>
                  </a:lnTo>
                  <a:lnTo>
                    <a:pt x="14325" y="1951"/>
                  </a:lnTo>
                  <a:lnTo>
                    <a:pt x="14020" y="2683"/>
                  </a:lnTo>
                  <a:lnTo>
                    <a:pt x="13837" y="3475"/>
                  </a:lnTo>
                  <a:lnTo>
                    <a:pt x="13776" y="4268"/>
                  </a:lnTo>
                  <a:lnTo>
                    <a:pt x="13776" y="5060"/>
                  </a:lnTo>
                  <a:lnTo>
                    <a:pt x="13837" y="5852"/>
                  </a:lnTo>
                  <a:lnTo>
                    <a:pt x="13959" y="6645"/>
                  </a:lnTo>
                  <a:lnTo>
                    <a:pt x="14142" y="7376"/>
                  </a:lnTo>
                  <a:lnTo>
                    <a:pt x="14386" y="8108"/>
                  </a:lnTo>
                  <a:lnTo>
                    <a:pt x="14751" y="8839"/>
                  </a:lnTo>
                  <a:lnTo>
                    <a:pt x="15056" y="9388"/>
                  </a:lnTo>
                  <a:lnTo>
                    <a:pt x="15300" y="9631"/>
                  </a:lnTo>
                  <a:lnTo>
                    <a:pt x="15544" y="9875"/>
                  </a:lnTo>
                  <a:lnTo>
                    <a:pt x="15605" y="9997"/>
                  </a:lnTo>
                  <a:lnTo>
                    <a:pt x="15605" y="10119"/>
                  </a:lnTo>
                  <a:lnTo>
                    <a:pt x="15605" y="10424"/>
                  </a:lnTo>
                  <a:lnTo>
                    <a:pt x="15605" y="11155"/>
                  </a:lnTo>
                  <a:lnTo>
                    <a:pt x="15544" y="11399"/>
                  </a:lnTo>
                  <a:lnTo>
                    <a:pt x="15422" y="11643"/>
                  </a:lnTo>
                  <a:lnTo>
                    <a:pt x="15239" y="11887"/>
                  </a:lnTo>
                  <a:lnTo>
                    <a:pt x="15056" y="12070"/>
                  </a:lnTo>
                  <a:lnTo>
                    <a:pt x="14690" y="12252"/>
                  </a:lnTo>
                  <a:lnTo>
                    <a:pt x="14325" y="12313"/>
                  </a:lnTo>
                  <a:lnTo>
                    <a:pt x="13532" y="12496"/>
                  </a:lnTo>
                  <a:lnTo>
                    <a:pt x="12801" y="12740"/>
                  </a:lnTo>
                  <a:lnTo>
                    <a:pt x="12069" y="12984"/>
                  </a:lnTo>
                  <a:lnTo>
                    <a:pt x="11399" y="13350"/>
                  </a:lnTo>
                  <a:lnTo>
                    <a:pt x="10729" y="13776"/>
                  </a:lnTo>
                  <a:lnTo>
                    <a:pt x="10180" y="14325"/>
                  </a:lnTo>
                  <a:lnTo>
                    <a:pt x="9753" y="14873"/>
                  </a:lnTo>
                  <a:lnTo>
                    <a:pt x="9570" y="15239"/>
                  </a:lnTo>
                  <a:lnTo>
                    <a:pt x="9388" y="15544"/>
                  </a:lnTo>
                  <a:lnTo>
                    <a:pt x="9266" y="15971"/>
                  </a:lnTo>
                  <a:lnTo>
                    <a:pt x="9205" y="16336"/>
                  </a:lnTo>
                  <a:lnTo>
                    <a:pt x="9144" y="16946"/>
                  </a:lnTo>
                  <a:lnTo>
                    <a:pt x="9083" y="17555"/>
                  </a:lnTo>
                  <a:lnTo>
                    <a:pt x="9022" y="18348"/>
                  </a:lnTo>
                  <a:lnTo>
                    <a:pt x="8961" y="19140"/>
                  </a:lnTo>
                  <a:lnTo>
                    <a:pt x="8778" y="19932"/>
                  </a:lnTo>
                  <a:lnTo>
                    <a:pt x="8108" y="23102"/>
                  </a:lnTo>
                  <a:lnTo>
                    <a:pt x="7803" y="24687"/>
                  </a:lnTo>
                  <a:lnTo>
                    <a:pt x="7742" y="25235"/>
                  </a:lnTo>
                  <a:lnTo>
                    <a:pt x="7559" y="25784"/>
                  </a:lnTo>
                  <a:lnTo>
                    <a:pt x="7376" y="26211"/>
                  </a:lnTo>
                  <a:lnTo>
                    <a:pt x="7071" y="26637"/>
                  </a:lnTo>
                  <a:lnTo>
                    <a:pt x="6767" y="27003"/>
                  </a:lnTo>
                  <a:lnTo>
                    <a:pt x="6523" y="27430"/>
                  </a:lnTo>
                  <a:lnTo>
                    <a:pt x="6218" y="27917"/>
                  </a:lnTo>
                  <a:lnTo>
                    <a:pt x="5974" y="28405"/>
                  </a:lnTo>
                  <a:lnTo>
                    <a:pt x="5608" y="29502"/>
                  </a:lnTo>
                  <a:lnTo>
                    <a:pt x="5304" y="30599"/>
                  </a:lnTo>
                  <a:lnTo>
                    <a:pt x="5060" y="31696"/>
                  </a:lnTo>
                  <a:lnTo>
                    <a:pt x="4755" y="33037"/>
                  </a:lnTo>
                  <a:lnTo>
                    <a:pt x="4572" y="33647"/>
                  </a:lnTo>
                  <a:lnTo>
                    <a:pt x="4389" y="34256"/>
                  </a:lnTo>
                  <a:lnTo>
                    <a:pt x="4267" y="34561"/>
                  </a:lnTo>
                  <a:lnTo>
                    <a:pt x="4085" y="34927"/>
                  </a:lnTo>
                  <a:lnTo>
                    <a:pt x="4024" y="35049"/>
                  </a:lnTo>
                  <a:lnTo>
                    <a:pt x="3902" y="35110"/>
                  </a:lnTo>
                  <a:lnTo>
                    <a:pt x="3597" y="35110"/>
                  </a:lnTo>
                  <a:lnTo>
                    <a:pt x="3292" y="35232"/>
                  </a:lnTo>
                  <a:lnTo>
                    <a:pt x="2987" y="35354"/>
                  </a:lnTo>
                  <a:lnTo>
                    <a:pt x="2683" y="35536"/>
                  </a:lnTo>
                  <a:lnTo>
                    <a:pt x="2439" y="35719"/>
                  </a:lnTo>
                  <a:lnTo>
                    <a:pt x="1890" y="36268"/>
                  </a:lnTo>
                  <a:lnTo>
                    <a:pt x="1464" y="36755"/>
                  </a:lnTo>
                  <a:lnTo>
                    <a:pt x="1037" y="37243"/>
                  </a:lnTo>
                  <a:lnTo>
                    <a:pt x="793" y="37426"/>
                  </a:lnTo>
                  <a:lnTo>
                    <a:pt x="488" y="37609"/>
                  </a:lnTo>
                  <a:lnTo>
                    <a:pt x="245" y="37792"/>
                  </a:lnTo>
                  <a:lnTo>
                    <a:pt x="123" y="37914"/>
                  </a:lnTo>
                  <a:lnTo>
                    <a:pt x="1" y="38036"/>
                  </a:lnTo>
                  <a:lnTo>
                    <a:pt x="1" y="38218"/>
                  </a:lnTo>
                  <a:lnTo>
                    <a:pt x="123" y="38401"/>
                  </a:lnTo>
                  <a:lnTo>
                    <a:pt x="366" y="38523"/>
                  </a:lnTo>
                  <a:lnTo>
                    <a:pt x="671" y="38523"/>
                  </a:lnTo>
                  <a:lnTo>
                    <a:pt x="976" y="38462"/>
                  </a:lnTo>
                  <a:lnTo>
                    <a:pt x="1220" y="38401"/>
                  </a:lnTo>
                  <a:lnTo>
                    <a:pt x="1464" y="38218"/>
                  </a:lnTo>
                  <a:lnTo>
                    <a:pt x="1646" y="38036"/>
                  </a:lnTo>
                  <a:lnTo>
                    <a:pt x="1829" y="37853"/>
                  </a:lnTo>
                  <a:lnTo>
                    <a:pt x="1890" y="37792"/>
                  </a:lnTo>
                  <a:lnTo>
                    <a:pt x="1951" y="37792"/>
                  </a:lnTo>
                  <a:lnTo>
                    <a:pt x="1890" y="38036"/>
                  </a:lnTo>
                  <a:lnTo>
                    <a:pt x="1829" y="38218"/>
                  </a:lnTo>
                  <a:lnTo>
                    <a:pt x="1403" y="39011"/>
                  </a:lnTo>
                  <a:lnTo>
                    <a:pt x="915" y="39803"/>
                  </a:lnTo>
                  <a:lnTo>
                    <a:pt x="427" y="40596"/>
                  </a:lnTo>
                  <a:lnTo>
                    <a:pt x="366" y="40778"/>
                  </a:lnTo>
                  <a:lnTo>
                    <a:pt x="305" y="40961"/>
                  </a:lnTo>
                  <a:lnTo>
                    <a:pt x="366" y="41144"/>
                  </a:lnTo>
                  <a:lnTo>
                    <a:pt x="488" y="41266"/>
                  </a:lnTo>
                  <a:lnTo>
                    <a:pt x="671" y="41266"/>
                  </a:lnTo>
                  <a:lnTo>
                    <a:pt x="854" y="41144"/>
                  </a:lnTo>
                  <a:lnTo>
                    <a:pt x="1098" y="40900"/>
                  </a:lnTo>
                  <a:lnTo>
                    <a:pt x="2012" y="39620"/>
                  </a:lnTo>
                  <a:lnTo>
                    <a:pt x="1281" y="41083"/>
                  </a:lnTo>
                  <a:lnTo>
                    <a:pt x="1098" y="41510"/>
                  </a:lnTo>
                  <a:lnTo>
                    <a:pt x="1037" y="41754"/>
                  </a:lnTo>
                  <a:lnTo>
                    <a:pt x="1037" y="41997"/>
                  </a:lnTo>
                  <a:lnTo>
                    <a:pt x="1098" y="42119"/>
                  </a:lnTo>
                  <a:lnTo>
                    <a:pt x="1220" y="42241"/>
                  </a:lnTo>
                  <a:lnTo>
                    <a:pt x="1403" y="42241"/>
                  </a:lnTo>
                  <a:lnTo>
                    <a:pt x="1525" y="42180"/>
                  </a:lnTo>
                  <a:lnTo>
                    <a:pt x="1707" y="42058"/>
                  </a:lnTo>
                  <a:lnTo>
                    <a:pt x="1829" y="41936"/>
                  </a:lnTo>
                  <a:lnTo>
                    <a:pt x="2012" y="41571"/>
                  </a:lnTo>
                  <a:lnTo>
                    <a:pt x="2317" y="40839"/>
                  </a:lnTo>
                  <a:lnTo>
                    <a:pt x="2561" y="40230"/>
                  </a:lnTo>
                  <a:lnTo>
                    <a:pt x="2744" y="39925"/>
                  </a:lnTo>
                  <a:lnTo>
                    <a:pt x="2926" y="39620"/>
                  </a:lnTo>
                  <a:lnTo>
                    <a:pt x="2866" y="39925"/>
                  </a:lnTo>
                  <a:lnTo>
                    <a:pt x="2805" y="40230"/>
                  </a:lnTo>
                  <a:lnTo>
                    <a:pt x="2561" y="40778"/>
                  </a:lnTo>
                  <a:lnTo>
                    <a:pt x="2256" y="41571"/>
                  </a:lnTo>
                  <a:lnTo>
                    <a:pt x="2134" y="41876"/>
                  </a:lnTo>
                  <a:lnTo>
                    <a:pt x="2134" y="42058"/>
                  </a:lnTo>
                  <a:lnTo>
                    <a:pt x="2195" y="42241"/>
                  </a:lnTo>
                  <a:lnTo>
                    <a:pt x="2317" y="42363"/>
                  </a:lnTo>
                  <a:lnTo>
                    <a:pt x="2622" y="42363"/>
                  </a:lnTo>
                  <a:lnTo>
                    <a:pt x="2744" y="42241"/>
                  </a:lnTo>
                  <a:lnTo>
                    <a:pt x="2926" y="41997"/>
                  </a:lnTo>
                  <a:lnTo>
                    <a:pt x="3109" y="41693"/>
                  </a:lnTo>
                  <a:lnTo>
                    <a:pt x="3414" y="40900"/>
                  </a:lnTo>
                  <a:lnTo>
                    <a:pt x="3719" y="40108"/>
                  </a:lnTo>
                  <a:lnTo>
                    <a:pt x="3597" y="40717"/>
                  </a:lnTo>
                  <a:lnTo>
                    <a:pt x="3536" y="41022"/>
                  </a:lnTo>
                  <a:lnTo>
                    <a:pt x="3536" y="41388"/>
                  </a:lnTo>
                  <a:lnTo>
                    <a:pt x="3536" y="41571"/>
                  </a:lnTo>
                  <a:lnTo>
                    <a:pt x="3597" y="41754"/>
                  </a:lnTo>
                  <a:lnTo>
                    <a:pt x="3780" y="41815"/>
                  </a:lnTo>
                  <a:lnTo>
                    <a:pt x="3902" y="41815"/>
                  </a:lnTo>
                  <a:lnTo>
                    <a:pt x="3963" y="41754"/>
                  </a:lnTo>
                  <a:lnTo>
                    <a:pt x="4085" y="41632"/>
                  </a:lnTo>
                  <a:lnTo>
                    <a:pt x="4206" y="41449"/>
                  </a:lnTo>
                  <a:lnTo>
                    <a:pt x="4328" y="41144"/>
                  </a:lnTo>
                  <a:lnTo>
                    <a:pt x="4694" y="39864"/>
                  </a:lnTo>
                  <a:lnTo>
                    <a:pt x="4938" y="39316"/>
                  </a:lnTo>
                  <a:lnTo>
                    <a:pt x="5243" y="38767"/>
                  </a:lnTo>
                  <a:lnTo>
                    <a:pt x="5547" y="37975"/>
                  </a:lnTo>
                  <a:lnTo>
                    <a:pt x="5730" y="37548"/>
                  </a:lnTo>
                  <a:lnTo>
                    <a:pt x="5852" y="37121"/>
                  </a:lnTo>
                  <a:lnTo>
                    <a:pt x="5852" y="36755"/>
                  </a:lnTo>
                  <a:lnTo>
                    <a:pt x="5852" y="36390"/>
                  </a:lnTo>
                  <a:lnTo>
                    <a:pt x="5791" y="36329"/>
                  </a:lnTo>
                  <a:lnTo>
                    <a:pt x="5791" y="36268"/>
                  </a:lnTo>
                  <a:lnTo>
                    <a:pt x="5913" y="36085"/>
                  </a:lnTo>
                  <a:lnTo>
                    <a:pt x="6218" y="35597"/>
                  </a:lnTo>
                  <a:lnTo>
                    <a:pt x="7620" y="33464"/>
                  </a:lnTo>
                  <a:lnTo>
                    <a:pt x="8351" y="32245"/>
                  </a:lnTo>
                  <a:lnTo>
                    <a:pt x="9083" y="30965"/>
                  </a:lnTo>
                  <a:lnTo>
                    <a:pt x="9388" y="30355"/>
                  </a:lnTo>
                  <a:lnTo>
                    <a:pt x="9692" y="29746"/>
                  </a:lnTo>
                  <a:lnTo>
                    <a:pt x="9936" y="29075"/>
                  </a:lnTo>
                  <a:lnTo>
                    <a:pt x="10119" y="28405"/>
                  </a:lnTo>
                  <a:lnTo>
                    <a:pt x="10241" y="27673"/>
                  </a:lnTo>
                  <a:lnTo>
                    <a:pt x="10363" y="27369"/>
                  </a:lnTo>
                  <a:lnTo>
                    <a:pt x="10546" y="27003"/>
                  </a:lnTo>
                  <a:lnTo>
                    <a:pt x="10911" y="26333"/>
                  </a:lnTo>
                  <a:lnTo>
                    <a:pt x="11277" y="25601"/>
                  </a:lnTo>
                  <a:lnTo>
                    <a:pt x="11765" y="24321"/>
                  </a:lnTo>
                  <a:lnTo>
                    <a:pt x="12252" y="22980"/>
                  </a:lnTo>
                  <a:lnTo>
                    <a:pt x="12496" y="24016"/>
                  </a:lnTo>
                  <a:lnTo>
                    <a:pt x="12740" y="25113"/>
                  </a:lnTo>
                  <a:lnTo>
                    <a:pt x="12862" y="25662"/>
                  </a:lnTo>
                  <a:lnTo>
                    <a:pt x="12923" y="26272"/>
                  </a:lnTo>
                  <a:lnTo>
                    <a:pt x="12923" y="26881"/>
                  </a:lnTo>
                  <a:lnTo>
                    <a:pt x="12801" y="27430"/>
                  </a:lnTo>
                  <a:lnTo>
                    <a:pt x="12618" y="28222"/>
                  </a:lnTo>
                  <a:lnTo>
                    <a:pt x="12374" y="29014"/>
                  </a:lnTo>
                  <a:lnTo>
                    <a:pt x="11765" y="30477"/>
                  </a:lnTo>
                  <a:lnTo>
                    <a:pt x="11155" y="32001"/>
                  </a:lnTo>
                  <a:lnTo>
                    <a:pt x="10729" y="33525"/>
                  </a:lnTo>
                  <a:lnTo>
                    <a:pt x="10546" y="34317"/>
                  </a:lnTo>
                  <a:lnTo>
                    <a:pt x="10363" y="35171"/>
                  </a:lnTo>
                  <a:lnTo>
                    <a:pt x="10302" y="35963"/>
                  </a:lnTo>
                  <a:lnTo>
                    <a:pt x="10241" y="36755"/>
                  </a:lnTo>
                  <a:lnTo>
                    <a:pt x="10180" y="37609"/>
                  </a:lnTo>
                  <a:lnTo>
                    <a:pt x="10241" y="38401"/>
                  </a:lnTo>
                  <a:lnTo>
                    <a:pt x="10302" y="39255"/>
                  </a:lnTo>
                  <a:lnTo>
                    <a:pt x="10424" y="40047"/>
                  </a:lnTo>
                  <a:lnTo>
                    <a:pt x="10668" y="41693"/>
                  </a:lnTo>
                  <a:lnTo>
                    <a:pt x="11033" y="43338"/>
                  </a:lnTo>
                  <a:lnTo>
                    <a:pt x="11948" y="46508"/>
                  </a:lnTo>
                  <a:lnTo>
                    <a:pt x="12374" y="48093"/>
                  </a:lnTo>
                  <a:lnTo>
                    <a:pt x="12740" y="49678"/>
                  </a:lnTo>
                  <a:lnTo>
                    <a:pt x="12984" y="51323"/>
                  </a:lnTo>
                  <a:lnTo>
                    <a:pt x="13045" y="52116"/>
                  </a:lnTo>
                  <a:lnTo>
                    <a:pt x="13106" y="52908"/>
                  </a:lnTo>
                  <a:lnTo>
                    <a:pt x="13045" y="54249"/>
                  </a:lnTo>
                  <a:lnTo>
                    <a:pt x="12984" y="55529"/>
                  </a:lnTo>
                  <a:lnTo>
                    <a:pt x="12801" y="57175"/>
                  </a:lnTo>
                  <a:lnTo>
                    <a:pt x="12679" y="58028"/>
                  </a:lnTo>
                  <a:lnTo>
                    <a:pt x="12618" y="58820"/>
                  </a:lnTo>
                  <a:lnTo>
                    <a:pt x="12618" y="59674"/>
                  </a:lnTo>
                  <a:lnTo>
                    <a:pt x="12679" y="60527"/>
                  </a:lnTo>
                  <a:lnTo>
                    <a:pt x="12801" y="61320"/>
                  </a:lnTo>
                  <a:lnTo>
                    <a:pt x="12923" y="62173"/>
                  </a:lnTo>
                  <a:lnTo>
                    <a:pt x="13289" y="63819"/>
                  </a:lnTo>
                  <a:lnTo>
                    <a:pt x="13654" y="65464"/>
                  </a:lnTo>
                  <a:lnTo>
                    <a:pt x="14447" y="68756"/>
                  </a:lnTo>
                  <a:lnTo>
                    <a:pt x="14812" y="70402"/>
                  </a:lnTo>
                  <a:lnTo>
                    <a:pt x="14934" y="71255"/>
                  </a:lnTo>
                  <a:lnTo>
                    <a:pt x="15056" y="72047"/>
                  </a:lnTo>
                  <a:lnTo>
                    <a:pt x="15117" y="72474"/>
                  </a:lnTo>
                  <a:lnTo>
                    <a:pt x="15056" y="72840"/>
                  </a:lnTo>
                  <a:lnTo>
                    <a:pt x="14873" y="73632"/>
                  </a:lnTo>
                  <a:lnTo>
                    <a:pt x="14569" y="74363"/>
                  </a:lnTo>
                  <a:lnTo>
                    <a:pt x="14203" y="75034"/>
                  </a:lnTo>
                  <a:lnTo>
                    <a:pt x="13837" y="75522"/>
                  </a:lnTo>
                  <a:lnTo>
                    <a:pt x="13410" y="75887"/>
                  </a:lnTo>
                  <a:lnTo>
                    <a:pt x="13289" y="76070"/>
                  </a:lnTo>
                  <a:lnTo>
                    <a:pt x="13289" y="76253"/>
                  </a:lnTo>
                  <a:lnTo>
                    <a:pt x="13289" y="76497"/>
                  </a:lnTo>
                  <a:lnTo>
                    <a:pt x="13410" y="76619"/>
                  </a:lnTo>
                  <a:lnTo>
                    <a:pt x="13593" y="76741"/>
                  </a:lnTo>
                  <a:lnTo>
                    <a:pt x="13776" y="76802"/>
                  </a:lnTo>
                  <a:lnTo>
                    <a:pt x="14264" y="76802"/>
                  </a:lnTo>
                  <a:lnTo>
                    <a:pt x="14508" y="76984"/>
                  </a:lnTo>
                  <a:lnTo>
                    <a:pt x="14812" y="77045"/>
                  </a:lnTo>
                  <a:lnTo>
                    <a:pt x="15239" y="77167"/>
                  </a:lnTo>
                  <a:lnTo>
                    <a:pt x="15605" y="77167"/>
                  </a:lnTo>
                  <a:lnTo>
                    <a:pt x="15971" y="77106"/>
                  </a:lnTo>
                  <a:lnTo>
                    <a:pt x="16092" y="77106"/>
                  </a:lnTo>
                  <a:lnTo>
                    <a:pt x="16214" y="77167"/>
                  </a:lnTo>
                  <a:lnTo>
                    <a:pt x="16397" y="77289"/>
                  </a:lnTo>
                  <a:lnTo>
                    <a:pt x="16580" y="77289"/>
                  </a:lnTo>
                  <a:lnTo>
                    <a:pt x="16946" y="77350"/>
                  </a:lnTo>
                  <a:lnTo>
                    <a:pt x="17311" y="77289"/>
                  </a:lnTo>
                  <a:lnTo>
                    <a:pt x="17433" y="77228"/>
                  </a:lnTo>
                  <a:lnTo>
                    <a:pt x="17494" y="77106"/>
                  </a:lnTo>
                  <a:lnTo>
                    <a:pt x="17555" y="76863"/>
                  </a:lnTo>
                  <a:lnTo>
                    <a:pt x="17677" y="76131"/>
                  </a:lnTo>
                  <a:lnTo>
                    <a:pt x="17677" y="75339"/>
                  </a:lnTo>
                  <a:lnTo>
                    <a:pt x="17738" y="76131"/>
                  </a:lnTo>
                  <a:lnTo>
                    <a:pt x="17799" y="76924"/>
                  </a:lnTo>
                  <a:lnTo>
                    <a:pt x="17860" y="77106"/>
                  </a:lnTo>
                  <a:lnTo>
                    <a:pt x="17921" y="77228"/>
                  </a:lnTo>
                  <a:lnTo>
                    <a:pt x="18043" y="77289"/>
                  </a:lnTo>
                  <a:lnTo>
                    <a:pt x="18226" y="77350"/>
                  </a:lnTo>
                  <a:lnTo>
                    <a:pt x="18470" y="77350"/>
                  </a:lnTo>
                  <a:lnTo>
                    <a:pt x="18835" y="77289"/>
                  </a:lnTo>
                  <a:lnTo>
                    <a:pt x="19140" y="77167"/>
                  </a:lnTo>
                  <a:lnTo>
                    <a:pt x="19262" y="77106"/>
                  </a:lnTo>
                  <a:lnTo>
                    <a:pt x="19384" y="77106"/>
                  </a:lnTo>
                  <a:lnTo>
                    <a:pt x="19750" y="77167"/>
                  </a:lnTo>
                  <a:lnTo>
                    <a:pt x="20176" y="77167"/>
                  </a:lnTo>
                  <a:lnTo>
                    <a:pt x="20542" y="77106"/>
                  </a:lnTo>
                  <a:lnTo>
                    <a:pt x="20847" y="76924"/>
                  </a:lnTo>
                  <a:lnTo>
                    <a:pt x="21152" y="76802"/>
                  </a:lnTo>
                  <a:lnTo>
                    <a:pt x="21578" y="76802"/>
                  </a:lnTo>
                  <a:lnTo>
                    <a:pt x="21761" y="76741"/>
                  </a:lnTo>
                  <a:lnTo>
                    <a:pt x="21944" y="76619"/>
                  </a:lnTo>
                  <a:lnTo>
                    <a:pt x="22066" y="76436"/>
                  </a:lnTo>
                  <a:lnTo>
                    <a:pt x="22127" y="76253"/>
                  </a:lnTo>
                  <a:lnTo>
                    <a:pt x="22066" y="76070"/>
                  </a:lnTo>
                  <a:lnTo>
                    <a:pt x="21883" y="75887"/>
                  </a:lnTo>
                  <a:lnTo>
                    <a:pt x="21639" y="75704"/>
                  </a:lnTo>
                  <a:lnTo>
                    <a:pt x="21395" y="75461"/>
                  </a:lnTo>
                  <a:lnTo>
                    <a:pt x="21030" y="74851"/>
                  </a:lnTo>
                  <a:lnTo>
                    <a:pt x="20725" y="74242"/>
                  </a:lnTo>
                  <a:lnTo>
                    <a:pt x="20481" y="73571"/>
                  </a:lnTo>
                  <a:lnTo>
                    <a:pt x="20298" y="72901"/>
                  </a:lnTo>
                  <a:lnTo>
                    <a:pt x="20237" y="72718"/>
                  </a:lnTo>
                  <a:lnTo>
                    <a:pt x="20237" y="72474"/>
                  </a:lnTo>
                  <a:lnTo>
                    <a:pt x="20298" y="72047"/>
                  </a:lnTo>
                  <a:lnTo>
                    <a:pt x="20420" y="71194"/>
                  </a:lnTo>
                  <a:lnTo>
                    <a:pt x="20603" y="70402"/>
                  </a:lnTo>
                  <a:lnTo>
                    <a:pt x="20908" y="68756"/>
                  </a:lnTo>
                  <a:lnTo>
                    <a:pt x="21334" y="67110"/>
                  </a:lnTo>
                  <a:lnTo>
                    <a:pt x="22127" y="63819"/>
                  </a:lnTo>
                  <a:lnTo>
                    <a:pt x="22432" y="62173"/>
                  </a:lnTo>
                  <a:lnTo>
                    <a:pt x="22736" y="60527"/>
                  </a:lnTo>
                  <a:lnTo>
                    <a:pt x="22736" y="59674"/>
                  </a:lnTo>
                  <a:lnTo>
                    <a:pt x="22736" y="58820"/>
                  </a:lnTo>
                  <a:lnTo>
                    <a:pt x="22675" y="57967"/>
                  </a:lnTo>
                  <a:lnTo>
                    <a:pt x="22554" y="57114"/>
                  </a:lnTo>
                  <a:lnTo>
                    <a:pt x="22371" y="55468"/>
                  </a:lnTo>
                  <a:lnTo>
                    <a:pt x="22310" y="53822"/>
                  </a:lnTo>
                  <a:lnTo>
                    <a:pt x="22310" y="52359"/>
                  </a:lnTo>
                  <a:lnTo>
                    <a:pt x="22432" y="50958"/>
                  </a:lnTo>
                  <a:lnTo>
                    <a:pt x="22675" y="49556"/>
                  </a:lnTo>
                  <a:lnTo>
                    <a:pt x="22980" y="48154"/>
                  </a:lnTo>
                  <a:lnTo>
                    <a:pt x="23894" y="44923"/>
                  </a:lnTo>
                  <a:lnTo>
                    <a:pt x="24321" y="43338"/>
                  </a:lnTo>
                  <a:lnTo>
                    <a:pt x="24687" y="41693"/>
                  </a:lnTo>
                  <a:lnTo>
                    <a:pt x="24931" y="40047"/>
                  </a:lnTo>
                  <a:lnTo>
                    <a:pt x="25114" y="38401"/>
                  </a:lnTo>
                  <a:lnTo>
                    <a:pt x="25175" y="37609"/>
                  </a:lnTo>
                  <a:lnTo>
                    <a:pt x="25175" y="36755"/>
                  </a:lnTo>
                  <a:lnTo>
                    <a:pt x="25114" y="35902"/>
                  </a:lnTo>
                  <a:lnTo>
                    <a:pt x="24992" y="35049"/>
                  </a:lnTo>
                  <a:lnTo>
                    <a:pt x="24870" y="34256"/>
                  </a:lnTo>
                  <a:lnTo>
                    <a:pt x="24626" y="33464"/>
                  </a:lnTo>
                  <a:lnTo>
                    <a:pt x="24199" y="31940"/>
                  </a:lnTo>
                  <a:lnTo>
                    <a:pt x="23894" y="31209"/>
                  </a:lnTo>
                  <a:lnTo>
                    <a:pt x="23590" y="30477"/>
                  </a:lnTo>
                  <a:lnTo>
                    <a:pt x="23285" y="29746"/>
                  </a:lnTo>
                  <a:lnTo>
                    <a:pt x="22980" y="29014"/>
                  </a:lnTo>
                  <a:lnTo>
                    <a:pt x="22736" y="28222"/>
                  </a:lnTo>
                  <a:lnTo>
                    <a:pt x="22554" y="27430"/>
                  </a:lnTo>
                  <a:lnTo>
                    <a:pt x="22432" y="26576"/>
                  </a:lnTo>
                  <a:lnTo>
                    <a:pt x="22493" y="25784"/>
                  </a:lnTo>
                  <a:lnTo>
                    <a:pt x="22614" y="25174"/>
                  </a:lnTo>
                  <a:lnTo>
                    <a:pt x="22736" y="24565"/>
                  </a:lnTo>
                  <a:lnTo>
                    <a:pt x="23163" y="22980"/>
                  </a:lnTo>
                  <a:lnTo>
                    <a:pt x="23529" y="24138"/>
                  </a:lnTo>
                  <a:lnTo>
                    <a:pt x="23955" y="25296"/>
                  </a:lnTo>
                  <a:lnTo>
                    <a:pt x="24260" y="25967"/>
                  </a:lnTo>
                  <a:lnTo>
                    <a:pt x="24565" y="26576"/>
                  </a:lnTo>
                  <a:lnTo>
                    <a:pt x="24870" y="27125"/>
                  </a:lnTo>
                  <a:lnTo>
                    <a:pt x="25114" y="27734"/>
                  </a:lnTo>
                  <a:lnTo>
                    <a:pt x="25418" y="29075"/>
                  </a:lnTo>
                  <a:lnTo>
                    <a:pt x="25662" y="29685"/>
                  </a:lnTo>
                  <a:lnTo>
                    <a:pt x="25967" y="30355"/>
                  </a:lnTo>
                  <a:lnTo>
                    <a:pt x="26637" y="31635"/>
                  </a:lnTo>
                  <a:lnTo>
                    <a:pt x="27369" y="32855"/>
                  </a:lnTo>
                  <a:lnTo>
                    <a:pt x="28832" y="35171"/>
                  </a:lnTo>
                  <a:lnTo>
                    <a:pt x="29441" y="36085"/>
                  </a:lnTo>
                  <a:lnTo>
                    <a:pt x="29563" y="36207"/>
                  </a:lnTo>
                  <a:lnTo>
                    <a:pt x="29563" y="36329"/>
                  </a:lnTo>
                  <a:lnTo>
                    <a:pt x="29502" y="36390"/>
                  </a:lnTo>
                  <a:lnTo>
                    <a:pt x="29502" y="36755"/>
                  </a:lnTo>
                  <a:lnTo>
                    <a:pt x="29502" y="37121"/>
                  </a:lnTo>
                  <a:lnTo>
                    <a:pt x="29624" y="37487"/>
                  </a:lnTo>
                  <a:lnTo>
                    <a:pt x="29868" y="38157"/>
                  </a:lnTo>
                  <a:lnTo>
                    <a:pt x="30538" y="39498"/>
                  </a:lnTo>
                  <a:lnTo>
                    <a:pt x="30660" y="39803"/>
                  </a:lnTo>
                  <a:lnTo>
                    <a:pt x="30721" y="40108"/>
                  </a:lnTo>
                  <a:lnTo>
                    <a:pt x="30904" y="40717"/>
                  </a:lnTo>
                  <a:lnTo>
                    <a:pt x="31026" y="41205"/>
                  </a:lnTo>
                  <a:lnTo>
                    <a:pt x="31148" y="41449"/>
                  </a:lnTo>
                  <a:lnTo>
                    <a:pt x="31270" y="41632"/>
                  </a:lnTo>
                  <a:lnTo>
                    <a:pt x="31453" y="41754"/>
                  </a:lnTo>
                  <a:lnTo>
                    <a:pt x="31636" y="41815"/>
                  </a:lnTo>
                  <a:lnTo>
                    <a:pt x="31757" y="41693"/>
                  </a:lnTo>
                  <a:lnTo>
                    <a:pt x="31879" y="41449"/>
                  </a:lnTo>
                  <a:lnTo>
                    <a:pt x="31818" y="41144"/>
                  </a:lnTo>
                  <a:lnTo>
                    <a:pt x="31757" y="40778"/>
                  </a:lnTo>
                  <a:lnTo>
                    <a:pt x="31636" y="40108"/>
                  </a:lnTo>
                  <a:lnTo>
                    <a:pt x="31940" y="40900"/>
                  </a:lnTo>
                  <a:lnTo>
                    <a:pt x="32245" y="41632"/>
                  </a:lnTo>
                  <a:lnTo>
                    <a:pt x="32428" y="41997"/>
                  </a:lnTo>
                  <a:lnTo>
                    <a:pt x="32611" y="42241"/>
                  </a:lnTo>
                  <a:lnTo>
                    <a:pt x="32733" y="42363"/>
                  </a:lnTo>
                  <a:lnTo>
                    <a:pt x="33038" y="42363"/>
                  </a:lnTo>
                  <a:lnTo>
                    <a:pt x="33159" y="42241"/>
                  </a:lnTo>
                  <a:lnTo>
                    <a:pt x="33220" y="42058"/>
                  </a:lnTo>
                  <a:lnTo>
                    <a:pt x="33220" y="41876"/>
                  </a:lnTo>
                  <a:lnTo>
                    <a:pt x="33098" y="41571"/>
                  </a:lnTo>
                  <a:lnTo>
                    <a:pt x="32794" y="40778"/>
                  </a:lnTo>
                  <a:lnTo>
                    <a:pt x="32550" y="40230"/>
                  </a:lnTo>
                  <a:lnTo>
                    <a:pt x="32489" y="39925"/>
                  </a:lnTo>
                  <a:lnTo>
                    <a:pt x="32428" y="39620"/>
                  </a:lnTo>
                  <a:lnTo>
                    <a:pt x="32611" y="39925"/>
                  </a:lnTo>
                  <a:lnTo>
                    <a:pt x="32794" y="40230"/>
                  </a:lnTo>
                  <a:lnTo>
                    <a:pt x="33098" y="40900"/>
                  </a:lnTo>
                  <a:lnTo>
                    <a:pt x="33403" y="41632"/>
                  </a:lnTo>
                  <a:lnTo>
                    <a:pt x="33586" y="41936"/>
                  </a:lnTo>
                  <a:lnTo>
                    <a:pt x="33708" y="42119"/>
                  </a:lnTo>
                  <a:lnTo>
                    <a:pt x="33830" y="42180"/>
                  </a:lnTo>
                  <a:lnTo>
                    <a:pt x="34013" y="42241"/>
                  </a:lnTo>
                  <a:lnTo>
                    <a:pt x="34135" y="42180"/>
                  </a:lnTo>
                  <a:lnTo>
                    <a:pt x="34257" y="42119"/>
                  </a:lnTo>
                  <a:lnTo>
                    <a:pt x="34318" y="41936"/>
                  </a:lnTo>
                  <a:lnTo>
                    <a:pt x="34318" y="41754"/>
                  </a:lnTo>
                  <a:lnTo>
                    <a:pt x="34257" y="41510"/>
                  </a:lnTo>
                  <a:lnTo>
                    <a:pt x="34074" y="41083"/>
                  </a:lnTo>
                  <a:lnTo>
                    <a:pt x="33342" y="39620"/>
                  </a:lnTo>
                  <a:lnTo>
                    <a:pt x="34257" y="40839"/>
                  </a:lnTo>
                  <a:lnTo>
                    <a:pt x="34500" y="41144"/>
                  </a:lnTo>
                  <a:lnTo>
                    <a:pt x="34683" y="41266"/>
                  </a:lnTo>
                  <a:lnTo>
                    <a:pt x="34866" y="41266"/>
                  </a:lnTo>
                  <a:lnTo>
                    <a:pt x="34927" y="41205"/>
                  </a:lnTo>
                  <a:lnTo>
                    <a:pt x="34988" y="41144"/>
                  </a:lnTo>
                  <a:lnTo>
                    <a:pt x="35049" y="40961"/>
                  </a:lnTo>
                  <a:lnTo>
                    <a:pt x="34988" y="40778"/>
                  </a:lnTo>
                  <a:lnTo>
                    <a:pt x="34927" y="40596"/>
                  </a:lnTo>
                  <a:lnTo>
                    <a:pt x="34439" y="39803"/>
                  </a:lnTo>
                  <a:lnTo>
                    <a:pt x="34013" y="39011"/>
                  </a:lnTo>
                  <a:lnTo>
                    <a:pt x="33586" y="38218"/>
                  </a:lnTo>
                  <a:lnTo>
                    <a:pt x="33464" y="38036"/>
                  </a:lnTo>
                  <a:lnTo>
                    <a:pt x="33403" y="37792"/>
                  </a:lnTo>
                  <a:lnTo>
                    <a:pt x="33525" y="37792"/>
                  </a:lnTo>
                  <a:lnTo>
                    <a:pt x="33647" y="37914"/>
                  </a:lnTo>
                  <a:lnTo>
                    <a:pt x="33830" y="38218"/>
                  </a:lnTo>
                  <a:lnTo>
                    <a:pt x="34074" y="38340"/>
                  </a:lnTo>
                  <a:lnTo>
                    <a:pt x="34257" y="38401"/>
                  </a:lnTo>
                  <a:lnTo>
                    <a:pt x="34744" y="38523"/>
                  </a:lnTo>
                  <a:lnTo>
                    <a:pt x="35049" y="38523"/>
                  </a:lnTo>
                  <a:lnTo>
                    <a:pt x="35171" y="38462"/>
                  </a:lnTo>
                  <a:lnTo>
                    <a:pt x="35293" y="38340"/>
                  </a:lnTo>
                  <a:lnTo>
                    <a:pt x="35354" y="38157"/>
                  </a:lnTo>
                  <a:lnTo>
                    <a:pt x="35293" y="38036"/>
                  </a:lnTo>
                  <a:lnTo>
                    <a:pt x="35232" y="37853"/>
                  </a:lnTo>
                  <a:lnTo>
                    <a:pt x="35049" y="37731"/>
                  </a:lnTo>
                  <a:lnTo>
                    <a:pt x="34744" y="37548"/>
                  </a:lnTo>
                  <a:lnTo>
                    <a:pt x="34500" y="37365"/>
                  </a:lnTo>
                  <a:lnTo>
                    <a:pt x="34013" y="36877"/>
                  </a:lnTo>
                  <a:lnTo>
                    <a:pt x="33586" y="36390"/>
                  </a:lnTo>
                  <a:lnTo>
                    <a:pt x="33098" y="35902"/>
                  </a:lnTo>
                  <a:lnTo>
                    <a:pt x="32550" y="35415"/>
                  </a:lnTo>
                  <a:lnTo>
                    <a:pt x="32184" y="35293"/>
                  </a:lnTo>
                  <a:lnTo>
                    <a:pt x="31879" y="35110"/>
                  </a:lnTo>
                  <a:lnTo>
                    <a:pt x="31392" y="35110"/>
                  </a:lnTo>
                  <a:lnTo>
                    <a:pt x="31270" y="34988"/>
                  </a:lnTo>
                  <a:lnTo>
                    <a:pt x="31148" y="34805"/>
                  </a:lnTo>
                  <a:lnTo>
                    <a:pt x="31026" y="34439"/>
                  </a:lnTo>
                  <a:lnTo>
                    <a:pt x="30721" y="33647"/>
                  </a:lnTo>
                  <a:lnTo>
                    <a:pt x="30538" y="32794"/>
                  </a:lnTo>
                  <a:lnTo>
                    <a:pt x="30112" y="31026"/>
                  </a:lnTo>
                  <a:lnTo>
                    <a:pt x="29868" y="29990"/>
                  </a:lnTo>
                  <a:lnTo>
                    <a:pt x="29563" y="28954"/>
                  </a:lnTo>
                  <a:lnTo>
                    <a:pt x="29380" y="28405"/>
                  </a:lnTo>
                  <a:lnTo>
                    <a:pt x="29136" y="27917"/>
                  </a:lnTo>
                  <a:lnTo>
                    <a:pt x="28893" y="27430"/>
                  </a:lnTo>
                  <a:lnTo>
                    <a:pt x="28588" y="27003"/>
                  </a:lnTo>
                  <a:lnTo>
                    <a:pt x="28222" y="26515"/>
                  </a:lnTo>
                  <a:lnTo>
                    <a:pt x="28039" y="26272"/>
                  </a:lnTo>
                  <a:lnTo>
                    <a:pt x="27856" y="25967"/>
                  </a:lnTo>
                  <a:lnTo>
                    <a:pt x="27674" y="25479"/>
                  </a:lnTo>
                  <a:lnTo>
                    <a:pt x="27552" y="24931"/>
                  </a:lnTo>
                  <a:lnTo>
                    <a:pt x="27308" y="23468"/>
                  </a:lnTo>
                  <a:lnTo>
                    <a:pt x="27003" y="22066"/>
                  </a:lnTo>
                  <a:lnTo>
                    <a:pt x="26698" y="20664"/>
                  </a:lnTo>
                  <a:lnTo>
                    <a:pt x="26455" y="19262"/>
                  </a:lnTo>
                  <a:lnTo>
                    <a:pt x="26333" y="18470"/>
                  </a:lnTo>
                  <a:lnTo>
                    <a:pt x="26272" y="17616"/>
                  </a:lnTo>
                  <a:lnTo>
                    <a:pt x="26211" y="17129"/>
                  </a:lnTo>
                  <a:lnTo>
                    <a:pt x="26211" y="16580"/>
                  </a:lnTo>
                  <a:lnTo>
                    <a:pt x="26028" y="15849"/>
                  </a:lnTo>
                  <a:lnTo>
                    <a:pt x="25906" y="15483"/>
                  </a:lnTo>
                  <a:lnTo>
                    <a:pt x="25784" y="15178"/>
                  </a:lnTo>
                  <a:lnTo>
                    <a:pt x="25540" y="14812"/>
                  </a:lnTo>
                  <a:lnTo>
                    <a:pt x="25357" y="14508"/>
                  </a:lnTo>
                  <a:lnTo>
                    <a:pt x="24809" y="13959"/>
                  </a:lnTo>
                  <a:lnTo>
                    <a:pt x="24199" y="13471"/>
                  </a:lnTo>
                  <a:lnTo>
                    <a:pt x="23468" y="13106"/>
                  </a:lnTo>
                  <a:lnTo>
                    <a:pt x="22797" y="12801"/>
                  </a:lnTo>
                  <a:lnTo>
                    <a:pt x="22005" y="12557"/>
                  </a:lnTo>
                  <a:lnTo>
                    <a:pt x="21273" y="12374"/>
                  </a:lnTo>
                  <a:lnTo>
                    <a:pt x="20908" y="12313"/>
                  </a:lnTo>
                  <a:lnTo>
                    <a:pt x="20542" y="12191"/>
                  </a:lnTo>
                  <a:lnTo>
                    <a:pt x="20237" y="12009"/>
                  </a:lnTo>
                  <a:lnTo>
                    <a:pt x="19993" y="11765"/>
                  </a:lnTo>
                  <a:lnTo>
                    <a:pt x="19811" y="11521"/>
                  </a:lnTo>
                  <a:lnTo>
                    <a:pt x="19750" y="11155"/>
                  </a:lnTo>
                  <a:lnTo>
                    <a:pt x="19689" y="10850"/>
                  </a:lnTo>
                  <a:lnTo>
                    <a:pt x="19689" y="10485"/>
                  </a:lnTo>
                  <a:lnTo>
                    <a:pt x="19689" y="10119"/>
                  </a:lnTo>
                  <a:lnTo>
                    <a:pt x="19750" y="9997"/>
                  </a:lnTo>
                  <a:lnTo>
                    <a:pt x="19872" y="9875"/>
                  </a:lnTo>
                  <a:lnTo>
                    <a:pt x="20359" y="9327"/>
                  </a:lnTo>
                  <a:lnTo>
                    <a:pt x="20664" y="8717"/>
                  </a:lnTo>
                  <a:lnTo>
                    <a:pt x="21030" y="8047"/>
                  </a:lnTo>
                  <a:lnTo>
                    <a:pt x="21273" y="7315"/>
                  </a:lnTo>
                  <a:lnTo>
                    <a:pt x="21395" y="6523"/>
                  </a:lnTo>
                  <a:lnTo>
                    <a:pt x="21517" y="5730"/>
                  </a:lnTo>
                  <a:lnTo>
                    <a:pt x="21578" y="4938"/>
                  </a:lnTo>
                  <a:lnTo>
                    <a:pt x="21578" y="4085"/>
                  </a:lnTo>
                  <a:lnTo>
                    <a:pt x="21456" y="3292"/>
                  </a:lnTo>
                  <a:lnTo>
                    <a:pt x="21273" y="2500"/>
                  </a:lnTo>
                  <a:lnTo>
                    <a:pt x="21030" y="1951"/>
                  </a:lnTo>
                  <a:lnTo>
                    <a:pt x="20725" y="1403"/>
                  </a:lnTo>
                  <a:lnTo>
                    <a:pt x="20298" y="976"/>
                  </a:lnTo>
                  <a:lnTo>
                    <a:pt x="19811" y="610"/>
                  </a:lnTo>
                  <a:lnTo>
                    <a:pt x="19506" y="428"/>
                  </a:lnTo>
                  <a:lnTo>
                    <a:pt x="19140" y="245"/>
                  </a:lnTo>
                  <a:lnTo>
                    <a:pt x="18774" y="123"/>
                  </a:lnTo>
                  <a:lnTo>
                    <a:pt x="18348" y="62"/>
                  </a:lnTo>
                  <a:lnTo>
                    <a:pt x="175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7"/>
            <p:cNvSpPr/>
            <p:nvPr/>
          </p:nvSpPr>
          <p:spPr>
            <a:xfrm>
              <a:off x="6310600" y="1679550"/>
              <a:ext cx="883850" cy="1933775"/>
            </a:xfrm>
            <a:custGeom>
              <a:avLst/>
              <a:gdLst/>
              <a:ahLst/>
              <a:cxnLst/>
              <a:rect l="l" t="t" r="r" b="b"/>
              <a:pathLst>
                <a:path w="35354" h="77351" extrusionOk="0">
                  <a:moveTo>
                    <a:pt x="17433" y="367"/>
                  </a:moveTo>
                  <a:lnTo>
                    <a:pt x="18165" y="428"/>
                  </a:lnTo>
                  <a:lnTo>
                    <a:pt x="18896" y="549"/>
                  </a:lnTo>
                  <a:lnTo>
                    <a:pt x="19201" y="671"/>
                  </a:lnTo>
                  <a:lnTo>
                    <a:pt x="19567" y="854"/>
                  </a:lnTo>
                  <a:lnTo>
                    <a:pt x="19872" y="1037"/>
                  </a:lnTo>
                  <a:lnTo>
                    <a:pt x="20115" y="1281"/>
                  </a:lnTo>
                  <a:lnTo>
                    <a:pt x="20359" y="1525"/>
                  </a:lnTo>
                  <a:lnTo>
                    <a:pt x="20542" y="1768"/>
                  </a:lnTo>
                  <a:lnTo>
                    <a:pt x="20847" y="2378"/>
                  </a:lnTo>
                  <a:lnTo>
                    <a:pt x="21091" y="3048"/>
                  </a:lnTo>
                  <a:lnTo>
                    <a:pt x="21213" y="3719"/>
                  </a:lnTo>
                  <a:lnTo>
                    <a:pt x="21273" y="4389"/>
                  </a:lnTo>
                  <a:lnTo>
                    <a:pt x="21273" y="5121"/>
                  </a:lnTo>
                  <a:lnTo>
                    <a:pt x="21273" y="5852"/>
                  </a:lnTo>
                  <a:lnTo>
                    <a:pt x="21152" y="6584"/>
                  </a:lnTo>
                  <a:lnTo>
                    <a:pt x="21030" y="7315"/>
                  </a:lnTo>
                  <a:lnTo>
                    <a:pt x="20786" y="7986"/>
                  </a:lnTo>
                  <a:lnTo>
                    <a:pt x="20481" y="8656"/>
                  </a:lnTo>
                  <a:lnTo>
                    <a:pt x="20115" y="9266"/>
                  </a:lnTo>
                  <a:lnTo>
                    <a:pt x="19628" y="9814"/>
                  </a:lnTo>
                  <a:lnTo>
                    <a:pt x="19018" y="10302"/>
                  </a:lnTo>
                  <a:lnTo>
                    <a:pt x="18470" y="10607"/>
                  </a:lnTo>
                  <a:lnTo>
                    <a:pt x="18104" y="10729"/>
                  </a:lnTo>
                  <a:lnTo>
                    <a:pt x="17799" y="10790"/>
                  </a:lnTo>
                  <a:lnTo>
                    <a:pt x="17251" y="10668"/>
                  </a:lnTo>
                  <a:lnTo>
                    <a:pt x="16946" y="10607"/>
                  </a:lnTo>
                  <a:lnTo>
                    <a:pt x="16702" y="10485"/>
                  </a:lnTo>
                  <a:lnTo>
                    <a:pt x="16336" y="10302"/>
                  </a:lnTo>
                  <a:lnTo>
                    <a:pt x="16031" y="10058"/>
                  </a:lnTo>
                  <a:lnTo>
                    <a:pt x="15483" y="9570"/>
                  </a:lnTo>
                  <a:lnTo>
                    <a:pt x="15056" y="8961"/>
                  </a:lnTo>
                  <a:lnTo>
                    <a:pt x="14751" y="8351"/>
                  </a:lnTo>
                  <a:lnTo>
                    <a:pt x="14508" y="7742"/>
                  </a:lnTo>
                  <a:lnTo>
                    <a:pt x="14325" y="7071"/>
                  </a:lnTo>
                  <a:lnTo>
                    <a:pt x="14142" y="6340"/>
                  </a:lnTo>
                  <a:lnTo>
                    <a:pt x="14081" y="5548"/>
                  </a:lnTo>
                  <a:lnTo>
                    <a:pt x="14081" y="4816"/>
                  </a:lnTo>
                  <a:lnTo>
                    <a:pt x="14081" y="4085"/>
                  </a:lnTo>
                  <a:lnTo>
                    <a:pt x="14203" y="3414"/>
                  </a:lnTo>
                  <a:lnTo>
                    <a:pt x="14386" y="2744"/>
                  </a:lnTo>
                  <a:lnTo>
                    <a:pt x="14630" y="2134"/>
                  </a:lnTo>
                  <a:lnTo>
                    <a:pt x="14812" y="1829"/>
                  </a:lnTo>
                  <a:lnTo>
                    <a:pt x="14995" y="1525"/>
                  </a:lnTo>
                  <a:lnTo>
                    <a:pt x="15239" y="1281"/>
                  </a:lnTo>
                  <a:lnTo>
                    <a:pt x="15483" y="1037"/>
                  </a:lnTo>
                  <a:lnTo>
                    <a:pt x="15788" y="854"/>
                  </a:lnTo>
                  <a:lnTo>
                    <a:pt x="16092" y="671"/>
                  </a:lnTo>
                  <a:lnTo>
                    <a:pt x="16763" y="488"/>
                  </a:lnTo>
                  <a:lnTo>
                    <a:pt x="17433" y="367"/>
                  </a:lnTo>
                  <a:close/>
                  <a:moveTo>
                    <a:pt x="17494" y="29197"/>
                  </a:moveTo>
                  <a:lnTo>
                    <a:pt x="17372" y="29319"/>
                  </a:lnTo>
                  <a:lnTo>
                    <a:pt x="17311" y="29502"/>
                  </a:lnTo>
                  <a:lnTo>
                    <a:pt x="17311" y="29685"/>
                  </a:lnTo>
                  <a:lnTo>
                    <a:pt x="17311" y="29807"/>
                  </a:lnTo>
                  <a:lnTo>
                    <a:pt x="17433" y="29929"/>
                  </a:lnTo>
                  <a:lnTo>
                    <a:pt x="17738" y="29929"/>
                  </a:lnTo>
                  <a:lnTo>
                    <a:pt x="17799" y="29807"/>
                  </a:lnTo>
                  <a:lnTo>
                    <a:pt x="17799" y="29746"/>
                  </a:lnTo>
                  <a:lnTo>
                    <a:pt x="17799" y="29563"/>
                  </a:lnTo>
                  <a:lnTo>
                    <a:pt x="17677" y="29746"/>
                  </a:lnTo>
                  <a:lnTo>
                    <a:pt x="17555" y="29746"/>
                  </a:lnTo>
                  <a:lnTo>
                    <a:pt x="17494" y="29563"/>
                  </a:lnTo>
                  <a:lnTo>
                    <a:pt x="17494" y="29380"/>
                  </a:lnTo>
                  <a:lnTo>
                    <a:pt x="17555" y="29319"/>
                  </a:lnTo>
                  <a:lnTo>
                    <a:pt x="17616" y="29258"/>
                  </a:lnTo>
                  <a:lnTo>
                    <a:pt x="17555" y="29197"/>
                  </a:lnTo>
                  <a:close/>
                  <a:moveTo>
                    <a:pt x="30599" y="35963"/>
                  </a:moveTo>
                  <a:lnTo>
                    <a:pt x="30599" y="35963"/>
                  </a:lnTo>
                  <a:lnTo>
                    <a:pt x="30599" y="35963"/>
                  </a:lnTo>
                  <a:close/>
                  <a:moveTo>
                    <a:pt x="4755" y="35963"/>
                  </a:moveTo>
                  <a:lnTo>
                    <a:pt x="4511" y="36268"/>
                  </a:lnTo>
                  <a:lnTo>
                    <a:pt x="4206" y="36695"/>
                  </a:lnTo>
                  <a:lnTo>
                    <a:pt x="3841" y="37121"/>
                  </a:lnTo>
                  <a:lnTo>
                    <a:pt x="3414" y="37426"/>
                  </a:lnTo>
                  <a:lnTo>
                    <a:pt x="3170" y="37548"/>
                  </a:lnTo>
                  <a:lnTo>
                    <a:pt x="2926" y="37670"/>
                  </a:lnTo>
                  <a:lnTo>
                    <a:pt x="3292" y="37670"/>
                  </a:lnTo>
                  <a:lnTo>
                    <a:pt x="3597" y="37609"/>
                  </a:lnTo>
                  <a:lnTo>
                    <a:pt x="3902" y="37426"/>
                  </a:lnTo>
                  <a:lnTo>
                    <a:pt x="4146" y="37182"/>
                  </a:lnTo>
                  <a:lnTo>
                    <a:pt x="4328" y="36877"/>
                  </a:lnTo>
                  <a:lnTo>
                    <a:pt x="4511" y="36573"/>
                  </a:lnTo>
                  <a:lnTo>
                    <a:pt x="4633" y="36268"/>
                  </a:lnTo>
                  <a:lnTo>
                    <a:pt x="4755" y="35963"/>
                  </a:lnTo>
                  <a:close/>
                  <a:moveTo>
                    <a:pt x="30599" y="35963"/>
                  </a:moveTo>
                  <a:lnTo>
                    <a:pt x="30721" y="36268"/>
                  </a:lnTo>
                  <a:lnTo>
                    <a:pt x="30843" y="36573"/>
                  </a:lnTo>
                  <a:lnTo>
                    <a:pt x="31026" y="36877"/>
                  </a:lnTo>
                  <a:lnTo>
                    <a:pt x="31209" y="37182"/>
                  </a:lnTo>
                  <a:lnTo>
                    <a:pt x="31453" y="37365"/>
                  </a:lnTo>
                  <a:lnTo>
                    <a:pt x="31757" y="37548"/>
                  </a:lnTo>
                  <a:lnTo>
                    <a:pt x="32123" y="37670"/>
                  </a:lnTo>
                  <a:lnTo>
                    <a:pt x="32428" y="37670"/>
                  </a:lnTo>
                  <a:lnTo>
                    <a:pt x="32123" y="37548"/>
                  </a:lnTo>
                  <a:lnTo>
                    <a:pt x="31879" y="37426"/>
                  </a:lnTo>
                  <a:lnTo>
                    <a:pt x="31514" y="37121"/>
                  </a:lnTo>
                  <a:lnTo>
                    <a:pt x="31209" y="36755"/>
                  </a:lnTo>
                  <a:lnTo>
                    <a:pt x="30599" y="35963"/>
                  </a:lnTo>
                  <a:close/>
                  <a:moveTo>
                    <a:pt x="17860" y="37487"/>
                  </a:moveTo>
                  <a:lnTo>
                    <a:pt x="17799" y="39681"/>
                  </a:lnTo>
                  <a:lnTo>
                    <a:pt x="17738" y="41815"/>
                  </a:lnTo>
                  <a:lnTo>
                    <a:pt x="17738" y="41876"/>
                  </a:lnTo>
                  <a:lnTo>
                    <a:pt x="17677" y="42302"/>
                  </a:lnTo>
                  <a:lnTo>
                    <a:pt x="17616" y="39925"/>
                  </a:lnTo>
                  <a:lnTo>
                    <a:pt x="17555" y="37487"/>
                  </a:lnTo>
                  <a:close/>
                  <a:moveTo>
                    <a:pt x="18774" y="54980"/>
                  </a:moveTo>
                  <a:lnTo>
                    <a:pt x="18774" y="54980"/>
                  </a:lnTo>
                  <a:lnTo>
                    <a:pt x="18774" y="54980"/>
                  </a:lnTo>
                  <a:close/>
                  <a:moveTo>
                    <a:pt x="13959" y="53457"/>
                  </a:moveTo>
                  <a:lnTo>
                    <a:pt x="13898" y="53761"/>
                  </a:lnTo>
                  <a:lnTo>
                    <a:pt x="13837" y="54066"/>
                  </a:lnTo>
                  <a:lnTo>
                    <a:pt x="13837" y="54432"/>
                  </a:lnTo>
                  <a:lnTo>
                    <a:pt x="13898" y="54737"/>
                  </a:lnTo>
                  <a:lnTo>
                    <a:pt x="14020" y="55041"/>
                  </a:lnTo>
                  <a:lnTo>
                    <a:pt x="14142" y="55346"/>
                  </a:lnTo>
                  <a:lnTo>
                    <a:pt x="14386" y="55590"/>
                  </a:lnTo>
                  <a:lnTo>
                    <a:pt x="14690" y="55712"/>
                  </a:lnTo>
                  <a:lnTo>
                    <a:pt x="14934" y="55834"/>
                  </a:lnTo>
                  <a:lnTo>
                    <a:pt x="15483" y="55834"/>
                  </a:lnTo>
                  <a:lnTo>
                    <a:pt x="15788" y="55773"/>
                  </a:lnTo>
                  <a:lnTo>
                    <a:pt x="16092" y="55651"/>
                  </a:lnTo>
                  <a:lnTo>
                    <a:pt x="16336" y="55468"/>
                  </a:lnTo>
                  <a:lnTo>
                    <a:pt x="16458" y="55285"/>
                  </a:lnTo>
                  <a:lnTo>
                    <a:pt x="16580" y="54980"/>
                  </a:lnTo>
                  <a:lnTo>
                    <a:pt x="16458" y="55163"/>
                  </a:lnTo>
                  <a:lnTo>
                    <a:pt x="16336" y="55285"/>
                  </a:lnTo>
                  <a:lnTo>
                    <a:pt x="16092" y="55468"/>
                  </a:lnTo>
                  <a:lnTo>
                    <a:pt x="15849" y="55590"/>
                  </a:lnTo>
                  <a:lnTo>
                    <a:pt x="14934" y="55590"/>
                  </a:lnTo>
                  <a:lnTo>
                    <a:pt x="14690" y="55468"/>
                  </a:lnTo>
                  <a:lnTo>
                    <a:pt x="14508" y="55346"/>
                  </a:lnTo>
                  <a:lnTo>
                    <a:pt x="14325" y="55163"/>
                  </a:lnTo>
                  <a:lnTo>
                    <a:pt x="14142" y="54798"/>
                  </a:lnTo>
                  <a:lnTo>
                    <a:pt x="14020" y="54371"/>
                  </a:lnTo>
                  <a:lnTo>
                    <a:pt x="13959" y="53883"/>
                  </a:lnTo>
                  <a:lnTo>
                    <a:pt x="13959" y="53457"/>
                  </a:lnTo>
                  <a:close/>
                  <a:moveTo>
                    <a:pt x="21395" y="53457"/>
                  </a:moveTo>
                  <a:lnTo>
                    <a:pt x="21395" y="54005"/>
                  </a:lnTo>
                  <a:lnTo>
                    <a:pt x="21334" y="54554"/>
                  </a:lnTo>
                  <a:lnTo>
                    <a:pt x="21213" y="54798"/>
                  </a:lnTo>
                  <a:lnTo>
                    <a:pt x="21091" y="55041"/>
                  </a:lnTo>
                  <a:lnTo>
                    <a:pt x="20908" y="55285"/>
                  </a:lnTo>
                  <a:lnTo>
                    <a:pt x="20725" y="55468"/>
                  </a:lnTo>
                  <a:lnTo>
                    <a:pt x="20481" y="55529"/>
                  </a:lnTo>
                  <a:lnTo>
                    <a:pt x="20237" y="55590"/>
                  </a:lnTo>
                  <a:lnTo>
                    <a:pt x="19933" y="55651"/>
                  </a:lnTo>
                  <a:lnTo>
                    <a:pt x="19628" y="55590"/>
                  </a:lnTo>
                  <a:lnTo>
                    <a:pt x="19384" y="55529"/>
                  </a:lnTo>
                  <a:lnTo>
                    <a:pt x="19140" y="55407"/>
                  </a:lnTo>
                  <a:lnTo>
                    <a:pt x="18957" y="55224"/>
                  </a:lnTo>
                  <a:lnTo>
                    <a:pt x="18774" y="54980"/>
                  </a:lnTo>
                  <a:lnTo>
                    <a:pt x="18896" y="55285"/>
                  </a:lnTo>
                  <a:lnTo>
                    <a:pt x="19079" y="55468"/>
                  </a:lnTo>
                  <a:lnTo>
                    <a:pt x="19262" y="55651"/>
                  </a:lnTo>
                  <a:lnTo>
                    <a:pt x="19567" y="55773"/>
                  </a:lnTo>
                  <a:lnTo>
                    <a:pt x="19872" y="55834"/>
                  </a:lnTo>
                  <a:lnTo>
                    <a:pt x="20420" y="55834"/>
                  </a:lnTo>
                  <a:lnTo>
                    <a:pt x="20725" y="55712"/>
                  </a:lnTo>
                  <a:lnTo>
                    <a:pt x="20969" y="55590"/>
                  </a:lnTo>
                  <a:lnTo>
                    <a:pt x="21213" y="55346"/>
                  </a:lnTo>
                  <a:lnTo>
                    <a:pt x="21334" y="55041"/>
                  </a:lnTo>
                  <a:lnTo>
                    <a:pt x="21456" y="54737"/>
                  </a:lnTo>
                  <a:lnTo>
                    <a:pt x="21517" y="54432"/>
                  </a:lnTo>
                  <a:lnTo>
                    <a:pt x="21517" y="54066"/>
                  </a:lnTo>
                  <a:lnTo>
                    <a:pt x="21456" y="53761"/>
                  </a:lnTo>
                  <a:lnTo>
                    <a:pt x="21395" y="53457"/>
                  </a:lnTo>
                  <a:close/>
                  <a:moveTo>
                    <a:pt x="17677" y="44436"/>
                  </a:moveTo>
                  <a:lnTo>
                    <a:pt x="17738" y="45837"/>
                  </a:lnTo>
                  <a:lnTo>
                    <a:pt x="17799" y="47178"/>
                  </a:lnTo>
                  <a:lnTo>
                    <a:pt x="17799" y="48641"/>
                  </a:lnTo>
                  <a:lnTo>
                    <a:pt x="17738" y="50043"/>
                  </a:lnTo>
                  <a:lnTo>
                    <a:pt x="17738" y="51628"/>
                  </a:lnTo>
                  <a:lnTo>
                    <a:pt x="17799" y="53213"/>
                  </a:lnTo>
                  <a:lnTo>
                    <a:pt x="17982" y="54737"/>
                  </a:lnTo>
                  <a:lnTo>
                    <a:pt x="18043" y="55102"/>
                  </a:lnTo>
                  <a:lnTo>
                    <a:pt x="17982" y="55529"/>
                  </a:lnTo>
                  <a:lnTo>
                    <a:pt x="17921" y="56321"/>
                  </a:lnTo>
                  <a:lnTo>
                    <a:pt x="17799" y="57967"/>
                  </a:lnTo>
                  <a:lnTo>
                    <a:pt x="17738" y="59552"/>
                  </a:lnTo>
                  <a:lnTo>
                    <a:pt x="17677" y="61198"/>
                  </a:lnTo>
                  <a:lnTo>
                    <a:pt x="17738" y="62782"/>
                  </a:lnTo>
                  <a:lnTo>
                    <a:pt x="17860" y="64306"/>
                  </a:lnTo>
                  <a:lnTo>
                    <a:pt x="17982" y="65891"/>
                  </a:lnTo>
                  <a:lnTo>
                    <a:pt x="18104" y="67476"/>
                  </a:lnTo>
                  <a:lnTo>
                    <a:pt x="18165" y="69061"/>
                  </a:lnTo>
                  <a:lnTo>
                    <a:pt x="18104" y="70828"/>
                  </a:lnTo>
                  <a:lnTo>
                    <a:pt x="18104" y="71438"/>
                  </a:lnTo>
                  <a:lnTo>
                    <a:pt x="18104" y="71743"/>
                  </a:lnTo>
                  <a:lnTo>
                    <a:pt x="18043" y="71986"/>
                  </a:lnTo>
                  <a:lnTo>
                    <a:pt x="17677" y="72535"/>
                  </a:lnTo>
                  <a:lnTo>
                    <a:pt x="17616" y="72474"/>
                  </a:lnTo>
                  <a:lnTo>
                    <a:pt x="17555" y="72352"/>
                  </a:lnTo>
                  <a:lnTo>
                    <a:pt x="17433" y="72108"/>
                  </a:lnTo>
                  <a:lnTo>
                    <a:pt x="17311" y="71864"/>
                  </a:lnTo>
                  <a:lnTo>
                    <a:pt x="17251" y="71743"/>
                  </a:lnTo>
                  <a:lnTo>
                    <a:pt x="17251" y="71499"/>
                  </a:lnTo>
                  <a:lnTo>
                    <a:pt x="17251" y="71133"/>
                  </a:lnTo>
                  <a:lnTo>
                    <a:pt x="17251" y="69792"/>
                  </a:lnTo>
                  <a:lnTo>
                    <a:pt x="17251" y="68329"/>
                  </a:lnTo>
                  <a:lnTo>
                    <a:pt x="17311" y="66805"/>
                  </a:lnTo>
                  <a:lnTo>
                    <a:pt x="17433" y="65221"/>
                  </a:lnTo>
                  <a:lnTo>
                    <a:pt x="17616" y="63636"/>
                  </a:lnTo>
                  <a:lnTo>
                    <a:pt x="17677" y="62051"/>
                  </a:lnTo>
                  <a:lnTo>
                    <a:pt x="17677" y="60405"/>
                  </a:lnTo>
                  <a:lnTo>
                    <a:pt x="17616" y="58820"/>
                  </a:lnTo>
                  <a:lnTo>
                    <a:pt x="17494" y="57175"/>
                  </a:lnTo>
                  <a:lnTo>
                    <a:pt x="17372" y="55529"/>
                  </a:lnTo>
                  <a:lnTo>
                    <a:pt x="17311" y="55163"/>
                  </a:lnTo>
                  <a:lnTo>
                    <a:pt x="17372" y="54798"/>
                  </a:lnTo>
                  <a:lnTo>
                    <a:pt x="17433" y="54066"/>
                  </a:lnTo>
                  <a:lnTo>
                    <a:pt x="17616" y="52481"/>
                  </a:lnTo>
                  <a:lnTo>
                    <a:pt x="17677" y="50897"/>
                  </a:lnTo>
                  <a:lnTo>
                    <a:pt x="17616" y="49129"/>
                  </a:lnTo>
                  <a:lnTo>
                    <a:pt x="17555" y="48215"/>
                  </a:lnTo>
                  <a:lnTo>
                    <a:pt x="17555" y="47300"/>
                  </a:lnTo>
                  <a:lnTo>
                    <a:pt x="17616" y="45898"/>
                  </a:lnTo>
                  <a:lnTo>
                    <a:pt x="17677" y="44436"/>
                  </a:lnTo>
                  <a:close/>
                  <a:moveTo>
                    <a:pt x="15788" y="10180"/>
                  </a:moveTo>
                  <a:lnTo>
                    <a:pt x="16214" y="10485"/>
                  </a:lnTo>
                  <a:lnTo>
                    <a:pt x="16702" y="10729"/>
                  </a:lnTo>
                  <a:lnTo>
                    <a:pt x="17190" y="10911"/>
                  </a:lnTo>
                  <a:lnTo>
                    <a:pt x="17677" y="10972"/>
                  </a:lnTo>
                  <a:lnTo>
                    <a:pt x="18165" y="10911"/>
                  </a:lnTo>
                  <a:lnTo>
                    <a:pt x="18652" y="10790"/>
                  </a:lnTo>
                  <a:lnTo>
                    <a:pt x="19079" y="10546"/>
                  </a:lnTo>
                  <a:lnTo>
                    <a:pt x="19506" y="10241"/>
                  </a:lnTo>
                  <a:lnTo>
                    <a:pt x="19506" y="11033"/>
                  </a:lnTo>
                  <a:lnTo>
                    <a:pt x="19567" y="11399"/>
                  </a:lnTo>
                  <a:lnTo>
                    <a:pt x="19750" y="11765"/>
                  </a:lnTo>
                  <a:lnTo>
                    <a:pt x="19993" y="12070"/>
                  </a:lnTo>
                  <a:lnTo>
                    <a:pt x="20298" y="12313"/>
                  </a:lnTo>
                  <a:lnTo>
                    <a:pt x="20664" y="12496"/>
                  </a:lnTo>
                  <a:lnTo>
                    <a:pt x="21030" y="12557"/>
                  </a:lnTo>
                  <a:lnTo>
                    <a:pt x="21883" y="12801"/>
                  </a:lnTo>
                  <a:lnTo>
                    <a:pt x="22736" y="13106"/>
                  </a:lnTo>
                  <a:lnTo>
                    <a:pt x="23468" y="13410"/>
                  </a:lnTo>
                  <a:lnTo>
                    <a:pt x="24138" y="13837"/>
                  </a:lnTo>
                  <a:lnTo>
                    <a:pt x="24748" y="14325"/>
                  </a:lnTo>
                  <a:lnTo>
                    <a:pt x="24992" y="14630"/>
                  </a:lnTo>
                  <a:lnTo>
                    <a:pt x="25235" y="14934"/>
                  </a:lnTo>
                  <a:lnTo>
                    <a:pt x="25479" y="15300"/>
                  </a:lnTo>
                  <a:lnTo>
                    <a:pt x="25601" y="15605"/>
                  </a:lnTo>
                  <a:lnTo>
                    <a:pt x="25723" y="15971"/>
                  </a:lnTo>
                  <a:lnTo>
                    <a:pt x="25845" y="16336"/>
                  </a:lnTo>
                  <a:lnTo>
                    <a:pt x="25906" y="16946"/>
                  </a:lnTo>
                  <a:lnTo>
                    <a:pt x="25906" y="17555"/>
                  </a:lnTo>
                  <a:lnTo>
                    <a:pt x="26028" y="18957"/>
                  </a:lnTo>
                  <a:lnTo>
                    <a:pt x="26272" y="20298"/>
                  </a:lnTo>
                  <a:lnTo>
                    <a:pt x="26820" y="22980"/>
                  </a:lnTo>
                  <a:lnTo>
                    <a:pt x="27186" y="24870"/>
                  </a:lnTo>
                  <a:lnTo>
                    <a:pt x="27308" y="25418"/>
                  </a:lnTo>
                  <a:lnTo>
                    <a:pt x="27491" y="25967"/>
                  </a:lnTo>
                  <a:lnTo>
                    <a:pt x="27735" y="26454"/>
                  </a:lnTo>
                  <a:lnTo>
                    <a:pt x="28039" y="26881"/>
                  </a:lnTo>
                  <a:lnTo>
                    <a:pt x="28405" y="27308"/>
                  </a:lnTo>
                  <a:lnTo>
                    <a:pt x="28649" y="27795"/>
                  </a:lnTo>
                  <a:lnTo>
                    <a:pt x="29076" y="28710"/>
                  </a:lnTo>
                  <a:lnTo>
                    <a:pt x="29441" y="29624"/>
                  </a:lnTo>
                  <a:lnTo>
                    <a:pt x="29685" y="30599"/>
                  </a:lnTo>
                  <a:lnTo>
                    <a:pt x="29929" y="31574"/>
                  </a:lnTo>
                  <a:lnTo>
                    <a:pt x="30477" y="33586"/>
                  </a:lnTo>
                  <a:lnTo>
                    <a:pt x="30782" y="34439"/>
                  </a:lnTo>
                  <a:lnTo>
                    <a:pt x="30965" y="34805"/>
                  </a:lnTo>
                  <a:lnTo>
                    <a:pt x="31148" y="35171"/>
                  </a:lnTo>
                  <a:lnTo>
                    <a:pt x="30843" y="35293"/>
                  </a:lnTo>
                  <a:lnTo>
                    <a:pt x="30721" y="35415"/>
                  </a:lnTo>
                  <a:lnTo>
                    <a:pt x="30660" y="35475"/>
                  </a:lnTo>
                  <a:lnTo>
                    <a:pt x="30660" y="35536"/>
                  </a:lnTo>
                  <a:lnTo>
                    <a:pt x="30721" y="35658"/>
                  </a:lnTo>
                  <a:lnTo>
                    <a:pt x="30782" y="35658"/>
                  </a:lnTo>
                  <a:lnTo>
                    <a:pt x="30965" y="35536"/>
                  </a:lnTo>
                  <a:lnTo>
                    <a:pt x="31209" y="35354"/>
                  </a:lnTo>
                  <a:lnTo>
                    <a:pt x="31514" y="35354"/>
                  </a:lnTo>
                  <a:lnTo>
                    <a:pt x="31818" y="35415"/>
                  </a:lnTo>
                  <a:lnTo>
                    <a:pt x="32123" y="35475"/>
                  </a:lnTo>
                  <a:lnTo>
                    <a:pt x="32550" y="35780"/>
                  </a:lnTo>
                  <a:lnTo>
                    <a:pt x="32977" y="36146"/>
                  </a:lnTo>
                  <a:lnTo>
                    <a:pt x="33708" y="36877"/>
                  </a:lnTo>
                  <a:lnTo>
                    <a:pt x="34013" y="37243"/>
                  </a:lnTo>
                  <a:lnTo>
                    <a:pt x="34378" y="37548"/>
                  </a:lnTo>
                  <a:lnTo>
                    <a:pt x="34805" y="37914"/>
                  </a:lnTo>
                  <a:lnTo>
                    <a:pt x="34988" y="37975"/>
                  </a:lnTo>
                  <a:lnTo>
                    <a:pt x="35110" y="38096"/>
                  </a:lnTo>
                  <a:lnTo>
                    <a:pt x="35110" y="38157"/>
                  </a:lnTo>
                  <a:lnTo>
                    <a:pt x="34988" y="38279"/>
                  </a:lnTo>
                  <a:lnTo>
                    <a:pt x="34805" y="38279"/>
                  </a:lnTo>
                  <a:lnTo>
                    <a:pt x="34500" y="38218"/>
                  </a:lnTo>
                  <a:lnTo>
                    <a:pt x="34257" y="38157"/>
                  </a:lnTo>
                  <a:lnTo>
                    <a:pt x="34013" y="38036"/>
                  </a:lnTo>
                  <a:lnTo>
                    <a:pt x="33708" y="37670"/>
                  </a:lnTo>
                  <a:lnTo>
                    <a:pt x="33525" y="37548"/>
                  </a:lnTo>
                  <a:lnTo>
                    <a:pt x="33342" y="37548"/>
                  </a:lnTo>
                  <a:lnTo>
                    <a:pt x="33220" y="37609"/>
                  </a:lnTo>
                  <a:lnTo>
                    <a:pt x="33159" y="37670"/>
                  </a:lnTo>
                  <a:lnTo>
                    <a:pt x="33159" y="37731"/>
                  </a:lnTo>
                  <a:lnTo>
                    <a:pt x="33220" y="38036"/>
                  </a:lnTo>
                  <a:lnTo>
                    <a:pt x="33281" y="38218"/>
                  </a:lnTo>
                  <a:lnTo>
                    <a:pt x="33647" y="38950"/>
                  </a:lnTo>
                  <a:lnTo>
                    <a:pt x="34074" y="39681"/>
                  </a:lnTo>
                  <a:lnTo>
                    <a:pt x="34439" y="40291"/>
                  </a:lnTo>
                  <a:lnTo>
                    <a:pt x="34683" y="40596"/>
                  </a:lnTo>
                  <a:lnTo>
                    <a:pt x="34805" y="40778"/>
                  </a:lnTo>
                  <a:lnTo>
                    <a:pt x="34805" y="40961"/>
                  </a:lnTo>
                  <a:lnTo>
                    <a:pt x="34805" y="41022"/>
                  </a:lnTo>
                  <a:lnTo>
                    <a:pt x="34744" y="41022"/>
                  </a:lnTo>
                  <a:lnTo>
                    <a:pt x="34683" y="40961"/>
                  </a:lnTo>
                  <a:lnTo>
                    <a:pt x="34500" y="40778"/>
                  </a:lnTo>
                  <a:lnTo>
                    <a:pt x="33830" y="39864"/>
                  </a:lnTo>
                  <a:lnTo>
                    <a:pt x="33464" y="39316"/>
                  </a:lnTo>
                  <a:lnTo>
                    <a:pt x="33342" y="39194"/>
                  </a:lnTo>
                  <a:lnTo>
                    <a:pt x="33220" y="39072"/>
                  </a:lnTo>
                  <a:lnTo>
                    <a:pt x="33098" y="39072"/>
                  </a:lnTo>
                  <a:lnTo>
                    <a:pt x="32977" y="39133"/>
                  </a:lnTo>
                  <a:lnTo>
                    <a:pt x="32977" y="39255"/>
                  </a:lnTo>
                  <a:lnTo>
                    <a:pt x="32977" y="39376"/>
                  </a:lnTo>
                  <a:lnTo>
                    <a:pt x="33038" y="39620"/>
                  </a:lnTo>
                  <a:lnTo>
                    <a:pt x="33281" y="40047"/>
                  </a:lnTo>
                  <a:lnTo>
                    <a:pt x="33708" y="40839"/>
                  </a:lnTo>
                  <a:lnTo>
                    <a:pt x="33891" y="41266"/>
                  </a:lnTo>
                  <a:lnTo>
                    <a:pt x="34013" y="41693"/>
                  </a:lnTo>
                  <a:lnTo>
                    <a:pt x="34074" y="41936"/>
                  </a:lnTo>
                  <a:lnTo>
                    <a:pt x="34013" y="41997"/>
                  </a:lnTo>
                  <a:lnTo>
                    <a:pt x="33891" y="41936"/>
                  </a:lnTo>
                  <a:lnTo>
                    <a:pt x="33769" y="41815"/>
                  </a:lnTo>
                  <a:lnTo>
                    <a:pt x="33647" y="41632"/>
                  </a:lnTo>
                  <a:lnTo>
                    <a:pt x="33525" y="41266"/>
                  </a:lnTo>
                  <a:lnTo>
                    <a:pt x="33098" y="40413"/>
                  </a:lnTo>
                  <a:lnTo>
                    <a:pt x="32916" y="39986"/>
                  </a:lnTo>
                  <a:lnTo>
                    <a:pt x="32672" y="39559"/>
                  </a:lnTo>
                  <a:lnTo>
                    <a:pt x="32489" y="39376"/>
                  </a:lnTo>
                  <a:lnTo>
                    <a:pt x="32367" y="39316"/>
                  </a:lnTo>
                  <a:lnTo>
                    <a:pt x="32245" y="39376"/>
                  </a:lnTo>
                  <a:lnTo>
                    <a:pt x="32184" y="39498"/>
                  </a:lnTo>
                  <a:lnTo>
                    <a:pt x="32184" y="39681"/>
                  </a:lnTo>
                  <a:lnTo>
                    <a:pt x="32245" y="40108"/>
                  </a:lnTo>
                  <a:lnTo>
                    <a:pt x="32428" y="40535"/>
                  </a:lnTo>
                  <a:lnTo>
                    <a:pt x="32794" y="41388"/>
                  </a:lnTo>
                  <a:lnTo>
                    <a:pt x="32916" y="41693"/>
                  </a:lnTo>
                  <a:lnTo>
                    <a:pt x="32977" y="41876"/>
                  </a:lnTo>
                  <a:lnTo>
                    <a:pt x="32977" y="42058"/>
                  </a:lnTo>
                  <a:lnTo>
                    <a:pt x="32916" y="42119"/>
                  </a:lnTo>
                  <a:lnTo>
                    <a:pt x="32855" y="42119"/>
                  </a:lnTo>
                  <a:lnTo>
                    <a:pt x="32733" y="42058"/>
                  </a:lnTo>
                  <a:lnTo>
                    <a:pt x="32611" y="41876"/>
                  </a:lnTo>
                  <a:lnTo>
                    <a:pt x="32489" y="41632"/>
                  </a:lnTo>
                  <a:lnTo>
                    <a:pt x="32367" y="41205"/>
                  </a:lnTo>
                  <a:lnTo>
                    <a:pt x="31940" y="40291"/>
                  </a:lnTo>
                  <a:lnTo>
                    <a:pt x="31757" y="39864"/>
                  </a:lnTo>
                  <a:lnTo>
                    <a:pt x="31697" y="39681"/>
                  </a:lnTo>
                  <a:lnTo>
                    <a:pt x="31514" y="39620"/>
                  </a:lnTo>
                  <a:lnTo>
                    <a:pt x="31392" y="39620"/>
                  </a:lnTo>
                  <a:lnTo>
                    <a:pt x="31331" y="39681"/>
                  </a:lnTo>
                  <a:lnTo>
                    <a:pt x="31331" y="39803"/>
                  </a:lnTo>
                  <a:lnTo>
                    <a:pt x="31331" y="39925"/>
                  </a:lnTo>
                  <a:lnTo>
                    <a:pt x="31453" y="40474"/>
                  </a:lnTo>
                  <a:lnTo>
                    <a:pt x="31514" y="40839"/>
                  </a:lnTo>
                  <a:lnTo>
                    <a:pt x="31575" y="41266"/>
                  </a:lnTo>
                  <a:lnTo>
                    <a:pt x="31575" y="41510"/>
                  </a:lnTo>
                  <a:lnTo>
                    <a:pt x="31514" y="41510"/>
                  </a:lnTo>
                  <a:lnTo>
                    <a:pt x="31453" y="41449"/>
                  </a:lnTo>
                  <a:lnTo>
                    <a:pt x="31209" y="40961"/>
                  </a:lnTo>
                  <a:lnTo>
                    <a:pt x="31087" y="40413"/>
                  </a:lnTo>
                  <a:lnTo>
                    <a:pt x="30965" y="39925"/>
                  </a:lnTo>
                  <a:lnTo>
                    <a:pt x="30782" y="39437"/>
                  </a:lnTo>
                  <a:lnTo>
                    <a:pt x="30417" y="38706"/>
                  </a:lnTo>
                  <a:lnTo>
                    <a:pt x="30051" y="38036"/>
                  </a:lnTo>
                  <a:lnTo>
                    <a:pt x="29807" y="37304"/>
                  </a:lnTo>
                  <a:lnTo>
                    <a:pt x="29746" y="36877"/>
                  </a:lnTo>
                  <a:lnTo>
                    <a:pt x="29746" y="36512"/>
                  </a:lnTo>
                  <a:lnTo>
                    <a:pt x="29868" y="36390"/>
                  </a:lnTo>
                  <a:lnTo>
                    <a:pt x="29990" y="36268"/>
                  </a:lnTo>
                  <a:lnTo>
                    <a:pt x="29990" y="36146"/>
                  </a:lnTo>
                  <a:lnTo>
                    <a:pt x="29990" y="36024"/>
                  </a:lnTo>
                  <a:lnTo>
                    <a:pt x="29807" y="36024"/>
                  </a:lnTo>
                  <a:lnTo>
                    <a:pt x="29685" y="36146"/>
                  </a:lnTo>
                  <a:lnTo>
                    <a:pt x="27978" y="33220"/>
                  </a:lnTo>
                  <a:lnTo>
                    <a:pt x="26820" y="31270"/>
                  </a:lnTo>
                  <a:lnTo>
                    <a:pt x="26333" y="30294"/>
                  </a:lnTo>
                  <a:lnTo>
                    <a:pt x="25906" y="29258"/>
                  </a:lnTo>
                  <a:lnTo>
                    <a:pt x="25723" y="28771"/>
                  </a:lnTo>
                  <a:lnTo>
                    <a:pt x="25601" y="28283"/>
                  </a:lnTo>
                  <a:lnTo>
                    <a:pt x="25479" y="27795"/>
                  </a:lnTo>
                  <a:lnTo>
                    <a:pt x="25357" y="27308"/>
                  </a:lnTo>
                  <a:lnTo>
                    <a:pt x="25114" y="26820"/>
                  </a:lnTo>
                  <a:lnTo>
                    <a:pt x="24870" y="26393"/>
                  </a:lnTo>
                  <a:lnTo>
                    <a:pt x="24626" y="25906"/>
                  </a:lnTo>
                  <a:lnTo>
                    <a:pt x="24382" y="25479"/>
                  </a:lnTo>
                  <a:lnTo>
                    <a:pt x="23955" y="24504"/>
                  </a:lnTo>
                  <a:lnTo>
                    <a:pt x="23590" y="23590"/>
                  </a:lnTo>
                  <a:lnTo>
                    <a:pt x="23346" y="22919"/>
                  </a:lnTo>
                  <a:lnTo>
                    <a:pt x="23285" y="22736"/>
                  </a:lnTo>
                  <a:lnTo>
                    <a:pt x="23224" y="22553"/>
                  </a:lnTo>
                  <a:lnTo>
                    <a:pt x="23224" y="22310"/>
                  </a:lnTo>
                  <a:lnTo>
                    <a:pt x="23285" y="22005"/>
                  </a:lnTo>
                  <a:lnTo>
                    <a:pt x="23346" y="21761"/>
                  </a:lnTo>
                  <a:lnTo>
                    <a:pt x="23407" y="21517"/>
                  </a:lnTo>
                  <a:lnTo>
                    <a:pt x="23651" y="20969"/>
                  </a:lnTo>
                  <a:lnTo>
                    <a:pt x="23773" y="20664"/>
                  </a:lnTo>
                  <a:lnTo>
                    <a:pt x="23834" y="20359"/>
                  </a:lnTo>
                  <a:lnTo>
                    <a:pt x="23834" y="19811"/>
                  </a:lnTo>
                  <a:lnTo>
                    <a:pt x="23773" y="19262"/>
                  </a:lnTo>
                  <a:lnTo>
                    <a:pt x="23651" y="18957"/>
                  </a:lnTo>
                  <a:lnTo>
                    <a:pt x="23590" y="18652"/>
                  </a:lnTo>
                  <a:lnTo>
                    <a:pt x="23651" y="18348"/>
                  </a:lnTo>
                  <a:lnTo>
                    <a:pt x="23712" y="18104"/>
                  </a:lnTo>
                  <a:lnTo>
                    <a:pt x="23529" y="18652"/>
                  </a:lnTo>
                  <a:lnTo>
                    <a:pt x="23468" y="18774"/>
                  </a:lnTo>
                  <a:lnTo>
                    <a:pt x="23529" y="18957"/>
                  </a:lnTo>
                  <a:lnTo>
                    <a:pt x="23590" y="19506"/>
                  </a:lnTo>
                  <a:lnTo>
                    <a:pt x="23590" y="20054"/>
                  </a:lnTo>
                  <a:lnTo>
                    <a:pt x="23468" y="20542"/>
                  </a:lnTo>
                  <a:lnTo>
                    <a:pt x="23285" y="21030"/>
                  </a:lnTo>
                  <a:lnTo>
                    <a:pt x="22980" y="21456"/>
                  </a:lnTo>
                  <a:lnTo>
                    <a:pt x="22675" y="21822"/>
                  </a:lnTo>
                  <a:lnTo>
                    <a:pt x="22249" y="22127"/>
                  </a:lnTo>
                  <a:lnTo>
                    <a:pt x="21883" y="22310"/>
                  </a:lnTo>
                  <a:lnTo>
                    <a:pt x="21395" y="22371"/>
                  </a:lnTo>
                  <a:lnTo>
                    <a:pt x="20969" y="22432"/>
                  </a:lnTo>
                  <a:lnTo>
                    <a:pt x="20664" y="22371"/>
                  </a:lnTo>
                  <a:lnTo>
                    <a:pt x="20359" y="22310"/>
                  </a:lnTo>
                  <a:lnTo>
                    <a:pt x="20054" y="22188"/>
                  </a:lnTo>
                  <a:lnTo>
                    <a:pt x="19811" y="22066"/>
                  </a:lnTo>
                  <a:lnTo>
                    <a:pt x="19323" y="21700"/>
                  </a:lnTo>
                  <a:lnTo>
                    <a:pt x="18896" y="21212"/>
                  </a:lnTo>
                  <a:lnTo>
                    <a:pt x="19079" y="21517"/>
                  </a:lnTo>
                  <a:lnTo>
                    <a:pt x="19262" y="21822"/>
                  </a:lnTo>
                  <a:lnTo>
                    <a:pt x="19445" y="22066"/>
                  </a:lnTo>
                  <a:lnTo>
                    <a:pt x="19689" y="22249"/>
                  </a:lnTo>
                  <a:lnTo>
                    <a:pt x="19993" y="22432"/>
                  </a:lnTo>
                  <a:lnTo>
                    <a:pt x="20237" y="22553"/>
                  </a:lnTo>
                  <a:lnTo>
                    <a:pt x="20542" y="22614"/>
                  </a:lnTo>
                  <a:lnTo>
                    <a:pt x="20847" y="22675"/>
                  </a:lnTo>
                  <a:lnTo>
                    <a:pt x="21456" y="22736"/>
                  </a:lnTo>
                  <a:lnTo>
                    <a:pt x="21761" y="22675"/>
                  </a:lnTo>
                  <a:lnTo>
                    <a:pt x="22066" y="22553"/>
                  </a:lnTo>
                  <a:lnTo>
                    <a:pt x="22310" y="22492"/>
                  </a:lnTo>
                  <a:lnTo>
                    <a:pt x="22614" y="22310"/>
                  </a:lnTo>
                  <a:lnTo>
                    <a:pt x="22858" y="22127"/>
                  </a:lnTo>
                  <a:lnTo>
                    <a:pt x="23102" y="21883"/>
                  </a:lnTo>
                  <a:lnTo>
                    <a:pt x="22858" y="23285"/>
                  </a:lnTo>
                  <a:lnTo>
                    <a:pt x="22493" y="24626"/>
                  </a:lnTo>
                  <a:lnTo>
                    <a:pt x="22310" y="25357"/>
                  </a:lnTo>
                  <a:lnTo>
                    <a:pt x="22188" y="26089"/>
                  </a:lnTo>
                  <a:lnTo>
                    <a:pt x="22188" y="26820"/>
                  </a:lnTo>
                  <a:lnTo>
                    <a:pt x="22310" y="27613"/>
                  </a:lnTo>
                  <a:lnTo>
                    <a:pt x="22432" y="28344"/>
                  </a:lnTo>
                  <a:lnTo>
                    <a:pt x="22675" y="29014"/>
                  </a:lnTo>
                  <a:lnTo>
                    <a:pt x="22980" y="29746"/>
                  </a:lnTo>
                  <a:lnTo>
                    <a:pt x="23224" y="30416"/>
                  </a:lnTo>
                  <a:lnTo>
                    <a:pt x="23834" y="31818"/>
                  </a:lnTo>
                  <a:lnTo>
                    <a:pt x="24260" y="33281"/>
                  </a:lnTo>
                  <a:lnTo>
                    <a:pt x="24626" y="34744"/>
                  </a:lnTo>
                  <a:lnTo>
                    <a:pt x="24748" y="35475"/>
                  </a:lnTo>
                  <a:lnTo>
                    <a:pt x="24809" y="36207"/>
                  </a:lnTo>
                  <a:lnTo>
                    <a:pt x="24870" y="36999"/>
                  </a:lnTo>
                  <a:lnTo>
                    <a:pt x="24870" y="37731"/>
                  </a:lnTo>
                  <a:lnTo>
                    <a:pt x="24748" y="39316"/>
                  </a:lnTo>
                  <a:lnTo>
                    <a:pt x="24504" y="40839"/>
                  </a:lnTo>
                  <a:lnTo>
                    <a:pt x="24199" y="42363"/>
                  </a:lnTo>
                  <a:lnTo>
                    <a:pt x="23773" y="43887"/>
                  </a:lnTo>
                  <a:lnTo>
                    <a:pt x="22980" y="46874"/>
                  </a:lnTo>
                  <a:lnTo>
                    <a:pt x="22554" y="48398"/>
                  </a:lnTo>
                  <a:lnTo>
                    <a:pt x="22249" y="49921"/>
                  </a:lnTo>
                  <a:lnTo>
                    <a:pt x="22005" y="51384"/>
                  </a:lnTo>
                  <a:lnTo>
                    <a:pt x="21944" y="52908"/>
                  </a:lnTo>
                  <a:lnTo>
                    <a:pt x="21944" y="54432"/>
                  </a:lnTo>
                  <a:lnTo>
                    <a:pt x="22066" y="55956"/>
                  </a:lnTo>
                  <a:lnTo>
                    <a:pt x="22310" y="57540"/>
                  </a:lnTo>
                  <a:lnTo>
                    <a:pt x="22371" y="58333"/>
                  </a:lnTo>
                  <a:lnTo>
                    <a:pt x="22432" y="59125"/>
                  </a:lnTo>
                  <a:lnTo>
                    <a:pt x="22432" y="59918"/>
                  </a:lnTo>
                  <a:lnTo>
                    <a:pt x="22371" y="60649"/>
                  </a:lnTo>
                  <a:lnTo>
                    <a:pt x="22127" y="62234"/>
                  </a:lnTo>
                  <a:lnTo>
                    <a:pt x="21395" y="65342"/>
                  </a:lnTo>
                  <a:lnTo>
                    <a:pt x="20725" y="68390"/>
                  </a:lnTo>
                  <a:lnTo>
                    <a:pt x="20359" y="69853"/>
                  </a:lnTo>
                  <a:lnTo>
                    <a:pt x="20115" y="71377"/>
                  </a:lnTo>
                  <a:lnTo>
                    <a:pt x="19993" y="72047"/>
                  </a:lnTo>
                  <a:lnTo>
                    <a:pt x="19993" y="72413"/>
                  </a:lnTo>
                  <a:lnTo>
                    <a:pt x="19993" y="72779"/>
                  </a:lnTo>
                  <a:lnTo>
                    <a:pt x="20054" y="73083"/>
                  </a:lnTo>
                  <a:lnTo>
                    <a:pt x="20176" y="73449"/>
                  </a:lnTo>
                  <a:lnTo>
                    <a:pt x="20420" y="74120"/>
                  </a:lnTo>
                  <a:lnTo>
                    <a:pt x="20725" y="74729"/>
                  </a:lnTo>
                  <a:lnTo>
                    <a:pt x="21030" y="75339"/>
                  </a:lnTo>
                  <a:lnTo>
                    <a:pt x="21273" y="75644"/>
                  </a:lnTo>
                  <a:lnTo>
                    <a:pt x="21456" y="75887"/>
                  </a:lnTo>
                  <a:lnTo>
                    <a:pt x="21639" y="76009"/>
                  </a:lnTo>
                  <a:lnTo>
                    <a:pt x="21822" y="76131"/>
                  </a:lnTo>
                  <a:lnTo>
                    <a:pt x="21883" y="76192"/>
                  </a:lnTo>
                  <a:lnTo>
                    <a:pt x="21883" y="76253"/>
                  </a:lnTo>
                  <a:lnTo>
                    <a:pt x="21822" y="76436"/>
                  </a:lnTo>
                  <a:lnTo>
                    <a:pt x="21700" y="76558"/>
                  </a:lnTo>
                  <a:lnTo>
                    <a:pt x="21517" y="76619"/>
                  </a:lnTo>
                  <a:lnTo>
                    <a:pt x="21091" y="76619"/>
                  </a:lnTo>
                  <a:lnTo>
                    <a:pt x="20908" y="76680"/>
                  </a:lnTo>
                  <a:lnTo>
                    <a:pt x="20725" y="76802"/>
                  </a:lnTo>
                  <a:lnTo>
                    <a:pt x="20359" y="76924"/>
                  </a:lnTo>
                  <a:lnTo>
                    <a:pt x="20054" y="76924"/>
                  </a:lnTo>
                  <a:lnTo>
                    <a:pt x="19689" y="76984"/>
                  </a:lnTo>
                  <a:lnTo>
                    <a:pt x="19384" y="76924"/>
                  </a:lnTo>
                  <a:lnTo>
                    <a:pt x="19384" y="76741"/>
                  </a:lnTo>
                  <a:lnTo>
                    <a:pt x="19384" y="76558"/>
                  </a:lnTo>
                  <a:lnTo>
                    <a:pt x="19384" y="76375"/>
                  </a:lnTo>
                  <a:lnTo>
                    <a:pt x="19323" y="76192"/>
                  </a:lnTo>
                  <a:lnTo>
                    <a:pt x="19201" y="76131"/>
                  </a:lnTo>
                  <a:lnTo>
                    <a:pt x="19140" y="76131"/>
                  </a:lnTo>
                  <a:lnTo>
                    <a:pt x="19079" y="76253"/>
                  </a:lnTo>
                  <a:lnTo>
                    <a:pt x="19140" y="76314"/>
                  </a:lnTo>
                  <a:lnTo>
                    <a:pt x="19201" y="76436"/>
                  </a:lnTo>
                  <a:lnTo>
                    <a:pt x="19201" y="76680"/>
                  </a:lnTo>
                  <a:lnTo>
                    <a:pt x="19140" y="76863"/>
                  </a:lnTo>
                  <a:lnTo>
                    <a:pt x="19018" y="76984"/>
                  </a:lnTo>
                  <a:lnTo>
                    <a:pt x="18774" y="77106"/>
                  </a:lnTo>
                  <a:lnTo>
                    <a:pt x="18226" y="77106"/>
                  </a:lnTo>
                  <a:lnTo>
                    <a:pt x="18104" y="77045"/>
                  </a:lnTo>
                  <a:lnTo>
                    <a:pt x="18043" y="76863"/>
                  </a:lnTo>
                  <a:lnTo>
                    <a:pt x="17982" y="76619"/>
                  </a:lnTo>
                  <a:lnTo>
                    <a:pt x="17982" y="76009"/>
                  </a:lnTo>
                  <a:lnTo>
                    <a:pt x="17921" y="74790"/>
                  </a:lnTo>
                  <a:lnTo>
                    <a:pt x="17921" y="73510"/>
                  </a:lnTo>
                  <a:lnTo>
                    <a:pt x="17921" y="73083"/>
                  </a:lnTo>
                  <a:lnTo>
                    <a:pt x="17921" y="72840"/>
                  </a:lnTo>
                  <a:lnTo>
                    <a:pt x="17982" y="72596"/>
                  </a:lnTo>
                  <a:lnTo>
                    <a:pt x="18287" y="72108"/>
                  </a:lnTo>
                  <a:lnTo>
                    <a:pt x="18348" y="71925"/>
                  </a:lnTo>
                  <a:lnTo>
                    <a:pt x="18348" y="71682"/>
                  </a:lnTo>
                  <a:lnTo>
                    <a:pt x="18409" y="70341"/>
                  </a:lnTo>
                  <a:lnTo>
                    <a:pt x="18409" y="68268"/>
                  </a:lnTo>
                  <a:lnTo>
                    <a:pt x="18348" y="66257"/>
                  </a:lnTo>
                  <a:lnTo>
                    <a:pt x="18104" y="63819"/>
                  </a:lnTo>
                  <a:lnTo>
                    <a:pt x="18043" y="62539"/>
                  </a:lnTo>
                  <a:lnTo>
                    <a:pt x="18043" y="61259"/>
                  </a:lnTo>
                  <a:lnTo>
                    <a:pt x="18104" y="58760"/>
                  </a:lnTo>
                  <a:lnTo>
                    <a:pt x="18287" y="56260"/>
                  </a:lnTo>
                  <a:lnTo>
                    <a:pt x="18348" y="55590"/>
                  </a:lnTo>
                  <a:lnTo>
                    <a:pt x="18409" y="54980"/>
                  </a:lnTo>
                  <a:lnTo>
                    <a:pt x="18348" y="54554"/>
                  </a:lnTo>
                  <a:lnTo>
                    <a:pt x="18287" y="54127"/>
                  </a:lnTo>
                  <a:lnTo>
                    <a:pt x="18165" y="52908"/>
                  </a:lnTo>
                  <a:lnTo>
                    <a:pt x="18043" y="51628"/>
                  </a:lnTo>
                  <a:lnTo>
                    <a:pt x="18043" y="50531"/>
                  </a:lnTo>
                  <a:lnTo>
                    <a:pt x="18104" y="49373"/>
                  </a:lnTo>
                  <a:lnTo>
                    <a:pt x="18104" y="48215"/>
                  </a:lnTo>
                  <a:lnTo>
                    <a:pt x="18104" y="47118"/>
                  </a:lnTo>
                  <a:lnTo>
                    <a:pt x="17982" y="44862"/>
                  </a:lnTo>
                  <a:lnTo>
                    <a:pt x="17982" y="42424"/>
                  </a:lnTo>
                  <a:lnTo>
                    <a:pt x="17982" y="39864"/>
                  </a:lnTo>
                  <a:lnTo>
                    <a:pt x="17982" y="38645"/>
                  </a:lnTo>
                  <a:lnTo>
                    <a:pt x="18043" y="38036"/>
                  </a:lnTo>
                  <a:lnTo>
                    <a:pt x="18043" y="37731"/>
                  </a:lnTo>
                  <a:lnTo>
                    <a:pt x="18043" y="37548"/>
                  </a:lnTo>
                  <a:lnTo>
                    <a:pt x="18043" y="37426"/>
                  </a:lnTo>
                  <a:lnTo>
                    <a:pt x="18226" y="37365"/>
                  </a:lnTo>
                  <a:lnTo>
                    <a:pt x="18409" y="37243"/>
                  </a:lnTo>
                  <a:lnTo>
                    <a:pt x="18652" y="36999"/>
                  </a:lnTo>
                  <a:lnTo>
                    <a:pt x="18165" y="37121"/>
                  </a:lnTo>
                  <a:lnTo>
                    <a:pt x="17677" y="37121"/>
                  </a:lnTo>
                  <a:lnTo>
                    <a:pt x="17129" y="37060"/>
                  </a:lnTo>
                  <a:lnTo>
                    <a:pt x="16641" y="36999"/>
                  </a:lnTo>
                  <a:lnTo>
                    <a:pt x="16885" y="37243"/>
                  </a:lnTo>
                  <a:lnTo>
                    <a:pt x="17068" y="37304"/>
                  </a:lnTo>
                  <a:lnTo>
                    <a:pt x="17251" y="37426"/>
                  </a:lnTo>
                  <a:lnTo>
                    <a:pt x="17311" y="37548"/>
                  </a:lnTo>
                  <a:lnTo>
                    <a:pt x="17311" y="37670"/>
                  </a:lnTo>
                  <a:lnTo>
                    <a:pt x="17311" y="37914"/>
                  </a:lnTo>
                  <a:lnTo>
                    <a:pt x="17372" y="38584"/>
                  </a:lnTo>
                  <a:lnTo>
                    <a:pt x="17372" y="41083"/>
                  </a:lnTo>
                  <a:lnTo>
                    <a:pt x="17433" y="43582"/>
                  </a:lnTo>
                  <a:lnTo>
                    <a:pt x="17311" y="46081"/>
                  </a:lnTo>
                  <a:lnTo>
                    <a:pt x="17251" y="46996"/>
                  </a:lnTo>
                  <a:lnTo>
                    <a:pt x="17251" y="47849"/>
                  </a:lnTo>
                  <a:lnTo>
                    <a:pt x="17311" y="49129"/>
                  </a:lnTo>
                  <a:lnTo>
                    <a:pt x="17311" y="50348"/>
                  </a:lnTo>
                  <a:lnTo>
                    <a:pt x="17311" y="51628"/>
                  </a:lnTo>
                  <a:lnTo>
                    <a:pt x="17251" y="52908"/>
                  </a:lnTo>
                  <a:lnTo>
                    <a:pt x="17129" y="54066"/>
                  </a:lnTo>
                  <a:lnTo>
                    <a:pt x="17007" y="54493"/>
                  </a:lnTo>
                  <a:lnTo>
                    <a:pt x="16946" y="54980"/>
                  </a:lnTo>
                  <a:lnTo>
                    <a:pt x="17007" y="55590"/>
                  </a:lnTo>
                  <a:lnTo>
                    <a:pt x="17068" y="56199"/>
                  </a:lnTo>
                  <a:lnTo>
                    <a:pt x="17190" y="57419"/>
                  </a:lnTo>
                  <a:lnTo>
                    <a:pt x="17311" y="59979"/>
                  </a:lnTo>
                  <a:lnTo>
                    <a:pt x="17311" y="61259"/>
                  </a:lnTo>
                  <a:lnTo>
                    <a:pt x="17311" y="62478"/>
                  </a:lnTo>
                  <a:lnTo>
                    <a:pt x="17251" y="63697"/>
                  </a:lnTo>
                  <a:lnTo>
                    <a:pt x="17129" y="64977"/>
                  </a:lnTo>
                  <a:lnTo>
                    <a:pt x="17007" y="66135"/>
                  </a:lnTo>
                  <a:lnTo>
                    <a:pt x="16946" y="67354"/>
                  </a:lnTo>
                  <a:lnTo>
                    <a:pt x="16946" y="68634"/>
                  </a:lnTo>
                  <a:lnTo>
                    <a:pt x="16946" y="69853"/>
                  </a:lnTo>
                  <a:lnTo>
                    <a:pt x="16946" y="70828"/>
                  </a:lnTo>
                  <a:lnTo>
                    <a:pt x="17007" y="71682"/>
                  </a:lnTo>
                  <a:lnTo>
                    <a:pt x="17007" y="71925"/>
                  </a:lnTo>
                  <a:lnTo>
                    <a:pt x="17068" y="72108"/>
                  </a:lnTo>
                  <a:lnTo>
                    <a:pt x="17372" y="72596"/>
                  </a:lnTo>
                  <a:lnTo>
                    <a:pt x="17433" y="72779"/>
                  </a:lnTo>
                  <a:lnTo>
                    <a:pt x="17433" y="73023"/>
                  </a:lnTo>
                  <a:lnTo>
                    <a:pt x="17433" y="73510"/>
                  </a:lnTo>
                  <a:lnTo>
                    <a:pt x="17433" y="74729"/>
                  </a:lnTo>
                  <a:lnTo>
                    <a:pt x="17433" y="76009"/>
                  </a:lnTo>
                  <a:lnTo>
                    <a:pt x="17372" y="76619"/>
                  </a:lnTo>
                  <a:lnTo>
                    <a:pt x="17311" y="76802"/>
                  </a:lnTo>
                  <a:lnTo>
                    <a:pt x="17251" y="77045"/>
                  </a:lnTo>
                  <a:lnTo>
                    <a:pt x="17129" y="77106"/>
                  </a:lnTo>
                  <a:lnTo>
                    <a:pt x="16580" y="77106"/>
                  </a:lnTo>
                  <a:lnTo>
                    <a:pt x="16336" y="76984"/>
                  </a:lnTo>
                  <a:lnTo>
                    <a:pt x="16214" y="76863"/>
                  </a:lnTo>
                  <a:lnTo>
                    <a:pt x="16153" y="76680"/>
                  </a:lnTo>
                  <a:lnTo>
                    <a:pt x="16214" y="76436"/>
                  </a:lnTo>
                  <a:lnTo>
                    <a:pt x="16275" y="76253"/>
                  </a:lnTo>
                  <a:lnTo>
                    <a:pt x="16214" y="76192"/>
                  </a:lnTo>
                  <a:lnTo>
                    <a:pt x="16214" y="76131"/>
                  </a:lnTo>
                  <a:lnTo>
                    <a:pt x="16153" y="76131"/>
                  </a:lnTo>
                  <a:lnTo>
                    <a:pt x="16092" y="76192"/>
                  </a:lnTo>
                  <a:lnTo>
                    <a:pt x="15971" y="76375"/>
                  </a:lnTo>
                  <a:lnTo>
                    <a:pt x="15971" y="76558"/>
                  </a:lnTo>
                  <a:lnTo>
                    <a:pt x="15971" y="76741"/>
                  </a:lnTo>
                  <a:lnTo>
                    <a:pt x="15971" y="76924"/>
                  </a:lnTo>
                  <a:lnTo>
                    <a:pt x="15666" y="76984"/>
                  </a:lnTo>
                  <a:lnTo>
                    <a:pt x="15300" y="76924"/>
                  </a:lnTo>
                  <a:lnTo>
                    <a:pt x="14934" y="76863"/>
                  </a:lnTo>
                  <a:lnTo>
                    <a:pt x="14630" y="76802"/>
                  </a:lnTo>
                  <a:lnTo>
                    <a:pt x="14447" y="76680"/>
                  </a:lnTo>
                  <a:lnTo>
                    <a:pt x="14264" y="76619"/>
                  </a:lnTo>
                  <a:lnTo>
                    <a:pt x="13837" y="76619"/>
                  </a:lnTo>
                  <a:lnTo>
                    <a:pt x="13715" y="76558"/>
                  </a:lnTo>
                  <a:lnTo>
                    <a:pt x="13532" y="76436"/>
                  </a:lnTo>
                  <a:lnTo>
                    <a:pt x="13471" y="76253"/>
                  </a:lnTo>
                  <a:lnTo>
                    <a:pt x="13532" y="76192"/>
                  </a:lnTo>
                  <a:lnTo>
                    <a:pt x="13532" y="76131"/>
                  </a:lnTo>
                  <a:lnTo>
                    <a:pt x="13837" y="75887"/>
                  </a:lnTo>
                  <a:lnTo>
                    <a:pt x="14142" y="75644"/>
                  </a:lnTo>
                  <a:lnTo>
                    <a:pt x="14325" y="75339"/>
                  </a:lnTo>
                  <a:lnTo>
                    <a:pt x="14690" y="74729"/>
                  </a:lnTo>
                  <a:lnTo>
                    <a:pt x="14934" y="74120"/>
                  </a:lnTo>
                  <a:lnTo>
                    <a:pt x="15239" y="73449"/>
                  </a:lnTo>
                  <a:lnTo>
                    <a:pt x="15300" y="73083"/>
                  </a:lnTo>
                  <a:lnTo>
                    <a:pt x="15361" y="72779"/>
                  </a:lnTo>
                  <a:lnTo>
                    <a:pt x="15422" y="72413"/>
                  </a:lnTo>
                  <a:lnTo>
                    <a:pt x="15361" y="72047"/>
                  </a:lnTo>
                  <a:lnTo>
                    <a:pt x="15239" y="71377"/>
                  </a:lnTo>
                  <a:lnTo>
                    <a:pt x="14995" y="69853"/>
                  </a:lnTo>
                  <a:lnTo>
                    <a:pt x="14325" y="66805"/>
                  </a:lnTo>
                  <a:lnTo>
                    <a:pt x="13593" y="63758"/>
                  </a:lnTo>
                  <a:lnTo>
                    <a:pt x="13228" y="62173"/>
                  </a:lnTo>
                  <a:lnTo>
                    <a:pt x="12984" y="60649"/>
                  </a:lnTo>
                  <a:lnTo>
                    <a:pt x="12923" y="59857"/>
                  </a:lnTo>
                  <a:lnTo>
                    <a:pt x="12923" y="59064"/>
                  </a:lnTo>
                  <a:lnTo>
                    <a:pt x="12984" y="58272"/>
                  </a:lnTo>
                  <a:lnTo>
                    <a:pt x="13106" y="57480"/>
                  </a:lnTo>
                  <a:lnTo>
                    <a:pt x="13289" y="55956"/>
                  </a:lnTo>
                  <a:lnTo>
                    <a:pt x="13410" y="54432"/>
                  </a:lnTo>
                  <a:lnTo>
                    <a:pt x="13471" y="52908"/>
                  </a:lnTo>
                  <a:lnTo>
                    <a:pt x="13410" y="52116"/>
                  </a:lnTo>
                  <a:lnTo>
                    <a:pt x="13350" y="51384"/>
                  </a:lnTo>
                  <a:lnTo>
                    <a:pt x="13106" y="49860"/>
                  </a:lnTo>
                  <a:lnTo>
                    <a:pt x="12801" y="48337"/>
                  </a:lnTo>
                  <a:lnTo>
                    <a:pt x="11948" y="45350"/>
                  </a:lnTo>
                  <a:lnTo>
                    <a:pt x="11582" y="43887"/>
                  </a:lnTo>
                  <a:lnTo>
                    <a:pt x="11155" y="42363"/>
                  </a:lnTo>
                  <a:lnTo>
                    <a:pt x="10850" y="40778"/>
                  </a:lnTo>
                  <a:lnTo>
                    <a:pt x="10607" y="39255"/>
                  </a:lnTo>
                  <a:lnTo>
                    <a:pt x="10546" y="37731"/>
                  </a:lnTo>
                  <a:lnTo>
                    <a:pt x="10546" y="36207"/>
                  </a:lnTo>
                  <a:lnTo>
                    <a:pt x="10668" y="35475"/>
                  </a:lnTo>
                  <a:lnTo>
                    <a:pt x="10789" y="34683"/>
                  </a:lnTo>
                  <a:lnTo>
                    <a:pt x="10911" y="33952"/>
                  </a:lnTo>
                  <a:lnTo>
                    <a:pt x="11094" y="33220"/>
                  </a:lnTo>
                  <a:lnTo>
                    <a:pt x="11521" y="31818"/>
                  </a:lnTo>
                  <a:lnTo>
                    <a:pt x="12130" y="30416"/>
                  </a:lnTo>
                  <a:lnTo>
                    <a:pt x="12435" y="29746"/>
                  </a:lnTo>
                  <a:lnTo>
                    <a:pt x="12679" y="29014"/>
                  </a:lnTo>
                  <a:lnTo>
                    <a:pt x="12923" y="28283"/>
                  </a:lnTo>
                  <a:lnTo>
                    <a:pt x="13045" y="27552"/>
                  </a:lnTo>
                  <a:lnTo>
                    <a:pt x="13167" y="26942"/>
                  </a:lnTo>
                  <a:lnTo>
                    <a:pt x="13167" y="26333"/>
                  </a:lnTo>
                  <a:lnTo>
                    <a:pt x="13106" y="25723"/>
                  </a:lnTo>
                  <a:lnTo>
                    <a:pt x="12984" y="25113"/>
                  </a:lnTo>
                  <a:lnTo>
                    <a:pt x="12557" y="23346"/>
                  </a:lnTo>
                  <a:lnTo>
                    <a:pt x="12252" y="21883"/>
                  </a:lnTo>
                  <a:lnTo>
                    <a:pt x="12496" y="22127"/>
                  </a:lnTo>
                  <a:lnTo>
                    <a:pt x="12740" y="22310"/>
                  </a:lnTo>
                  <a:lnTo>
                    <a:pt x="13045" y="22492"/>
                  </a:lnTo>
                  <a:lnTo>
                    <a:pt x="13289" y="22553"/>
                  </a:lnTo>
                  <a:lnTo>
                    <a:pt x="13593" y="22675"/>
                  </a:lnTo>
                  <a:lnTo>
                    <a:pt x="13898" y="22736"/>
                  </a:lnTo>
                  <a:lnTo>
                    <a:pt x="14508" y="22675"/>
                  </a:lnTo>
                  <a:lnTo>
                    <a:pt x="14812" y="22614"/>
                  </a:lnTo>
                  <a:lnTo>
                    <a:pt x="15117" y="22553"/>
                  </a:lnTo>
                  <a:lnTo>
                    <a:pt x="15422" y="22432"/>
                  </a:lnTo>
                  <a:lnTo>
                    <a:pt x="15666" y="22249"/>
                  </a:lnTo>
                  <a:lnTo>
                    <a:pt x="15910" y="22066"/>
                  </a:lnTo>
                  <a:lnTo>
                    <a:pt x="16092" y="21822"/>
                  </a:lnTo>
                  <a:lnTo>
                    <a:pt x="16275" y="21517"/>
                  </a:lnTo>
                  <a:lnTo>
                    <a:pt x="16458" y="21212"/>
                  </a:lnTo>
                  <a:lnTo>
                    <a:pt x="16153" y="21517"/>
                  </a:lnTo>
                  <a:lnTo>
                    <a:pt x="15910" y="21822"/>
                  </a:lnTo>
                  <a:lnTo>
                    <a:pt x="15544" y="22066"/>
                  </a:lnTo>
                  <a:lnTo>
                    <a:pt x="15178" y="22249"/>
                  </a:lnTo>
                  <a:lnTo>
                    <a:pt x="14812" y="22371"/>
                  </a:lnTo>
                  <a:lnTo>
                    <a:pt x="14386" y="22432"/>
                  </a:lnTo>
                  <a:lnTo>
                    <a:pt x="14020" y="22432"/>
                  </a:lnTo>
                  <a:lnTo>
                    <a:pt x="13593" y="22310"/>
                  </a:lnTo>
                  <a:lnTo>
                    <a:pt x="13289" y="22188"/>
                  </a:lnTo>
                  <a:lnTo>
                    <a:pt x="12984" y="22005"/>
                  </a:lnTo>
                  <a:lnTo>
                    <a:pt x="12679" y="21822"/>
                  </a:lnTo>
                  <a:lnTo>
                    <a:pt x="12435" y="21578"/>
                  </a:lnTo>
                  <a:lnTo>
                    <a:pt x="12252" y="21273"/>
                  </a:lnTo>
                  <a:lnTo>
                    <a:pt x="12069" y="20969"/>
                  </a:lnTo>
                  <a:lnTo>
                    <a:pt x="11948" y="20664"/>
                  </a:lnTo>
                  <a:lnTo>
                    <a:pt x="11826" y="20359"/>
                  </a:lnTo>
                  <a:lnTo>
                    <a:pt x="11765" y="19750"/>
                  </a:lnTo>
                  <a:lnTo>
                    <a:pt x="11826" y="19140"/>
                  </a:lnTo>
                  <a:lnTo>
                    <a:pt x="11887" y="18957"/>
                  </a:lnTo>
                  <a:lnTo>
                    <a:pt x="11887" y="18774"/>
                  </a:lnTo>
                  <a:lnTo>
                    <a:pt x="11887" y="18592"/>
                  </a:lnTo>
                  <a:lnTo>
                    <a:pt x="11826" y="18409"/>
                  </a:lnTo>
                  <a:lnTo>
                    <a:pt x="11643" y="18104"/>
                  </a:lnTo>
                  <a:lnTo>
                    <a:pt x="11765" y="18592"/>
                  </a:lnTo>
                  <a:lnTo>
                    <a:pt x="11765" y="18713"/>
                  </a:lnTo>
                  <a:lnTo>
                    <a:pt x="11765" y="18835"/>
                  </a:lnTo>
                  <a:lnTo>
                    <a:pt x="11643" y="19079"/>
                  </a:lnTo>
                  <a:lnTo>
                    <a:pt x="11521" y="19567"/>
                  </a:lnTo>
                  <a:lnTo>
                    <a:pt x="11521" y="20115"/>
                  </a:lnTo>
                  <a:lnTo>
                    <a:pt x="11582" y="20603"/>
                  </a:lnTo>
                  <a:lnTo>
                    <a:pt x="11765" y="21091"/>
                  </a:lnTo>
                  <a:lnTo>
                    <a:pt x="12009" y="21578"/>
                  </a:lnTo>
                  <a:lnTo>
                    <a:pt x="12069" y="21822"/>
                  </a:lnTo>
                  <a:lnTo>
                    <a:pt x="12069" y="22127"/>
                  </a:lnTo>
                  <a:lnTo>
                    <a:pt x="12130" y="22371"/>
                  </a:lnTo>
                  <a:lnTo>
                    <a:pt x="12130" y="22553"/>
                  </a:lnTo>
                  <a:lnTo>
                    <a:pt x="12130" y="22675"/>
                  </a:lnTo>
                  <a:lnTo>
                    <a:pt x="11887" y="23163"/>
                  </a:lnTo>
                  <a:lnTo>
                    <a:pt x="11216" y="24992"/>
                  </a:lnTo>
                  <a:lnTo>
                    <a:pt x="10729" y="25906"/>
                  </a:lnTo>
                  <a:lnTo>
                    <a:pt x="10241" y="26820"/>
                  </a:lnTo>
                  <a:lnTo>
                    <a:pt x="10058" y="27308"/>
                  </a:lnTo>
                  <a:lnTo>
                    <a:pt x="9875" y="27795"/>
                  </a:lnTo>
                  <a:lnTo>
                    <a:pt x="9631" y="28771"/>
                  </a:lnTo>
                  <a:lnTo>
                    <a:pt x="9448" y="29319"/>
                  </a:lnTo>
                  <a:lnTo>
                    <a:pt x="9266" y="29807"/>
                  </a:lnTo>
                  <a:lnTo>
                    <a:pt x="8778" y="30843"/>
                  </a:lnTo>
                  <a:lnTo>
                    <a:pt x="7681" y="32733"/>
                  </a:lnTo>
                  <a:lnTo>
                    <a:pt x="5669" y="36146"/>
                  </a:lnTo>
                  <a:lnTo>
                    <a:pt x="5487" y="36024"/>
                  </a:lnTo>
                  <a:lnTo>
                    <a:pt x="5426" y="36085"/>
                  </a:lnTo>
                  <a:lnTo>
                    <a:pt x="5365" y="36146"/>
                  </a:lnTo>
                  <a:lnTo>
                    <a:pt x="5426" y="36268"/>
                  </a:lnTo>
                  <a:lnTo>
                    <a:pt x="5547" y="36451"/>
                  </a:lnTo>
                  <a:lnTo>
                    <a:pt x="5608" y="36634"/>
                  </a:lnTo>
                  <a:lnTo>
                    <a:pt x="5608" y="36816"/>
                  </a:lnTo>
                  <a:lnTo>
                    <a:pt x="5608" y="37060"/>
                  </a:lnTo>
                  <a:lnTo>
                    <a:pt x="5487" y="37487"/>
                  </a:lnTo>
                  <a:lnTo>
                    <a:pt x="5121" y="38401"/>
                  </a:lnTo>
                  <a:lnTo>
                    <a:pt x="4633" y="39316"/>
                  </a:lnTo>
                  <a:lnTo>
                    <a:pt x="4511" y="39559"/>
                  </a:lnTo>
                  <a:lnTo>
                    <a:pt x="4450" y="39864"/>
                  </a:lnTo>
                  <a:lnTo>
                    <a:pt x="4267" y="40413"/>
                  </a:lnTo>
                  <a:lnTo>
                    <a:pt x="4085" y="41022"/>
                  </a:lnTo>
                  <a:lnTo>
                    <a:pt x="4024" y="41266"/>
                  </a:lnTo>
                  <a:lnTo>
                    <a:pt x="3902" y="41510"/>
                  </a:lnTo>
                  <a:lnTo>
                    <a:pt x="3841" y="41571"/>
                  </a:lnTo>
                  <a:lnTo>
                    <a:pt x="3780" y="41510"/>
                  </a:lnTo>
                  <a:lnTo>
                    <a:pt x="3780" y="41388"/>
                  </a:lnTo>
                  <a:lnTo>
                    <a:pt x="3780" y="41022"/>
                  </a:lnTo>
                  <a:lnTo>
                    <a:pt x="4024" y="39986"/>
                  </a:lnTo>
                  <a:lnTo>
                    <a:pt x="4024" y="39742"/>
                  </a:lnTo>
                  <a:lnTo>
                    <a:pt x="4024" y="39620"/>
                  </a:lnTo>
                  <a:lnTo>
                    <a:pt x="3902" y="39559"/>
                  </a:lnTo>
                  <a:lnTo>
                    <a:pt x="3780" y="39620"/>
                  </a:lnTo>
                  <a:lnTo>
                    <a:pt x="3719" y="39742"/>
                  </a:lnTo>
                  <a:lnTo>
                    <a:pt x="3536" y="39986"/>
                  </a:lnTo>
                  <a:lnTo>
                    <a:pt x="3414" y="40291"/>
                  </a:lnTo>
                  <a:lnTo>
                    <a:pt x="2926" y="41449"/>
                  </a:lnTo>
                  <a:lnTo>
                    <a:pt x="2744" y="41876"/>
                  </a:lnTo>
                  <a:lnTo>
                    <a:pt x="2622" y="42119"/>
                  </a:lnTo>
                  <a:lnTo>
                    <a:pt x="2439" y="42119"/>
                  </a:lnTo>
                  <a:lnTo>
                    <a:pt x="2378" y="42058"/>
                  </a:lnTo>
                  <a:lnTo>
                    <a:pt x="2378" y="41997"/>
                  </a:lnTo>
                  <a:lnTo>
                    <a:pt x="2439" y="41815"/>
                  </a:lnTo>
                  <a:lnTo>
                    <a:pt x="2622" y="41266"/>
                  </a:lnTo>
                  <a:lnTo>
                    <a:pt x="2866" y="40778"/>
                  </a:lnTo>
                  <a:lnTo>
                    <a:pt x="3048" y="40230"/>
                  </a:lnTo>
                  <a:lnTo>
                    <a:pt x="3170" y="39681"/>
                  </a:lnTo>
                  <a:lnTo>
                    <a:pt x="3170" y="39498"/>
                  </a:lnTo>
                  <a:lnTo>
                    <a:pt x="3109" y="39437"/>
                  </a:lnTo>
                  <a:lnTo>
                    <a:pt x="3048" y="39376"/>
                  </a:lnTo>
                  <a:lnTo>
                    <a:pt x="2987" y="39316"/>
                  </a:lnTo>
                  <a:lnTo>
                    <a:pt x="2926" y="39376"/>
                  </a:lnTo>
                  <a:lnTo>
                    <a:pt x="2744" y="39437"/>
                  </a:lnTo>
                  <a:lnTo>
                    <a:pt x="2561" y="39742"/>
                  </a:lnTo>
                  <a:lnTo>
                    <a:pt x="2317" y="40291"/>
                  </a:lnTo>
                  <a:lnTo>
                    <a:pt x="2073" y="40778"/>
                  </a:lnTo>
                  <a:lnTo>
                    <a:pt x="1829" y="41327"/>
                  </a:lnTo>
                  <a:lnTo>
                    <a:pt x="1585" y="41815"/>
                  </a:lnTo>
                  <a:lnTo>
                    <a:pt x="1403" y="41997"/>
                  </a:lnTo>
                  <a:lnTo>
                    <a:pt x="1281" y="41936"/>
                  </a:lnTo>
                  <a:lnTo>
                    <a:pt x="1281" y="41815"/>
                  </a:lnTo>
                  <a:lnTo>
                    <a:pt x="1342" y="41571"/>
                  </a:lnTo>
                  <a:lnTo>
                    <a:pt x="1403" y="41388"/>
                  </a:lnTo>
                  <a:lnTo>
                    <a:pt x="1646" y="40961"/>
                  </a:lnTo>
                  <a:lnTo>
                    <a:pt x="2195" y="39864"/>
                  </a:lnTo>
                  <a:lnTo>
                    <a:pt x="2317" y="39559"/>
                  </a:lnTo>
                  <a:lnTo>
                    <a:pt x="2378" y="39255"/>
                  </a:lnTo>
                  <a:lnTo>
                    <a:pt x="2378" y="39133"/>
                  </a:lnTo>
                  <a:lnTo>
                    <a:pt x="2195" y="39072"/>
                  </a:lnTo>
                  <a:lnTo>
                    <a:pt x="2134" y="39072"/>
                  </a:lnTo>
                  <a:lnTo>
                    <a:pt x="2012" y="39133"/>
                  </a:lnTo>
                  <a:lnTo>
                    <a:pt x="1890" y="39316"/>
                  </a:lnTo>
                  <a:lnTo>
                    <a:pt x="1646" y="39742"/>
                  </a:lnTo>
                  <a:lnTo>
                    <a:pt x="915" y="40717"/>
                  </a:lnTo>
                  <a:lnTo>
                    <a:pt x="671" y="40961"/>
                  </a:lnTo>
                  <a:lnTo>
                    <a:pt x="549" y="41022"/>
                  </a:lnTo>
                  <a:lnTo>
                    <a:pt x="549" y="40961"/>
                  </a:lnTo>
                  <a:lnTo>
                    <a:pt x="549" y="40839"/>
                  </a:lnTo>
                  <a:lnTo>
                    <a:pt x="671" y="40656"/>
                  </a:lnTo>
                  <a:lnTo>
                    <a:pt x="732" y="40474"/>
                  </a:lnTo>
                  <a:lnTo>
                    <a:pt x="976" y="40169"/>
                  </a:lnTo>
                  <a:lnTo>
                    <a:pt x="1464" y="39376"/>
                  </a:lnTo>
                  <a:lnTo>
                    <a:pt x="1890" y="38645"/>
                  </a:lnTo>
                  <a:lnTo>
                    <a:pt x="2073" y="38218"/>
                  </a:lnTo>
                  <a:lnTo>
                    <a:pt x="2195" y="37853"/>
                  </a:lnTo>
                  <a:lnTo>
                    <a:pt x="2195" y="37670"/>
                  </a:lnTo>
                  <a:lnTo>
                    <a:pt x="2073" y="37548"/>
                  </a:lnTo>
                  <a:lnTo>
                    <a:pt x="1890" y="37548"/>
                  </a:lnTo>
                  <a:lnTo>
                    <a:pt x="1707" y="37670"/>
                  </a:lnTo>
                  <a:lnTo>
                    <a:pt x="1342" y="37975"/>
                  </a:lnTo>
                  <a:lnTo>
                    <a:pt x="1037" y="38157"/>
                  </a:lnTo>
                  <a:lnTo>
                    <a:pt x="732" y="38279"/>
                  </a:lnTo>
                  <a:lnTo>
                    <a:pt x="549" y="38279"/>
                  </a:lnTo>
                  <a:lnTo>
                    <a:pt x="366" y="38218"/>
                  </a:lnTo>
                  <a:lnTo>
                    <a:pt x="305" y="38218"/>
                  </a:lnTo>
                  <a:lnTo>
                    <a:pt x="245" y="38157"/>
                  </a:lnTo>
                  <a:lnTo>
                    <a:pt x="305" y="38096"/>
                  </a:lnTo>
                  <a:lnTo>
                    <a:pt x="366" y="37975"/>
                  </a:lnTo>
                  <a:lnTo>
                    <a:pt x="976" y="37609"/>
                  </a:lnTo>
                  <a:lnTo>
                    <a:pt x="1403" y="37182"/>
                  </a:lnTo>
                  <a:lnTo>
                    <a:pt x="2317" y="36207"/>
                  </a:lnTo>
                  <a:lnTo>
                    <a:pt x="2805" y="35780"/>
                  </a:lnTo>
                  <a:lnTo>
                    <a:pt x="3048" y="35597"/>
                  </a:lnTo>
                  <a:lnTo>
                    <a:pt x="3353" y="35415"/>
                  </a:lnTo>
                  <a:lnTo>
                    <a:pt x="3780" y="35354"/>
                  </a:lnTo>
                  <a:lnTo>
                    <a:pt x="4024" y="35354"/>
                  </a:lnTo>
                  <a:lnTo>
                    <a:pt x="4206" y="35415"/>
                  </a:lnTo>
                  <a:lnTo>
                    <a:pt x="4389" y="35536"/>
                  </a:lnTo>
                  <a:lnTo>
                    <a:pt x="4511" y="35658"/>
                  </a:lnTo>
                  <a:lnTo>
                    <a:pt x="4633" y="35658"/>
                  </a:lnTo>
                  <a:lnTo>
                    <a:pt x="4694" y="35597"/>
                  </a:lnTo>
                  <a:lnTo>
                    <a:pt x="4694" y="35475"/>
                  </a:lnTo>
                  <a:lnTo>
                    <a:pt x="4633" y="35415"/>
                  </a:lnTo>
                  <a:lnTo>
                    <a:pt x="4450" y="35232"/>
                  </a:lnTo>
                  <a:lnTo>
                    <a:pt x="4206" y="35171"/>
                  </a:lnTo>
                  <a:lnTo>
                    <a:pt x="4389" y="34866"/>
                  </a:lnTo>
                  <a:lnTo>
                    <a:pt x="4511" y="34500"/>
                  </a:lnTo>
                  <a:lnTo>
                    <a:pt x="4755" y="33830"/>
                  </a:lnTo>
                  <a:lnTo>
                    <a:pt x="5060" y="32915"/>
                  </a:lnTo>
                  <a:lnTo>
                    <a:pt x="5304" y="32001"/>
                  </a:lnTo>
                  <a:lnTo>
                    <a:pt x="5730" y="30294"/>
                  </a:lnTo>
                  <a:lnTo>
                    <a:pt x="5974" y="29380"/>
                  </a:lnTo>
                  <a:lnTo>
                    <a:pt x="6340" y="28588"/>
                  </a:lnTo>
                  <a:lnTo>
                    <a:pt x="6584" y="27978"/>
                  </a:lnTo>
                  <a:lnTo>
                    <a:pt x="6949" y="27369"/>
                  </a:lnTo>
                  <a:lnTo>
                    <a:pt x="7498" y="26637"/>
                  </a:lnTo>
                  <a:lnTo>
                    <a:pt x="7742" y="26333"/>
                  </a:lnTo>
                  <a:lnTo>
                    <a:pt x="7864" y="25967"/>
                  </a:lnTo>
                  <a:lnTo>
                    <a:pt x="8108" y="25296"/>
                  </a:lnTo>
                  <a:lnTo>
                    <a:pt x="8351" y="23833"/>
                  </a:lnTo>
                  <a:lnTo>
                    <a:pt x="9144" y="20054"/>
                  </a:lnTo>
                  <a:lnTo>
                    <a:pt x="9327" y="18957"/>
                  </a:lnTo>
                  <a:lnTo>
                    <a:pt x="9448" y="17799"/>
                  </a:lnTo>
                  <a:lnTo>
                    <a:pt x="9448" y="17007"/>
                  </a:lnTo>
                  <a:lnTo>
                    <a:pt x="9570" y="16275"/>
                  </a:lnTo>
                  <a:lnTo>
                    <a:pt x="9631" y="15910"/>
                  </a:lnTo>
                  <a:lnTo>
                    <a:pt x="9753" y="15544"/>
                  </a:lnTo>
                  <a:lnTo>
                    <a:pt x="9936" y="15178"/>
                  </a:lnTo>
                  <a:lnTo>
                    <a:pt x="10180" y="14873"/>
                  </a:lnTo>
                  <a:lnTo>
                    <a:pt x="10424" y="14569"/>
                  </a:lnTo>
                  <a:lnTo>
                    <a:pt x="10668" y="14264"/>
                  </a:lnTo>
                  <a:lnTo>
                    <a:pt x="11338" y="13776"/>
                  </a:lnTo>
                  <a:lnTo>
                    <a:pt x="12009" y="13350"/>
                  </a:lnTo>
                  <a:lnTo>
                    <a:pt x="12862" y="12984"/>
                  </a:lnTo>
                  <a:lnTo>
                    <a:pt x="13776" y="12679"/>
                  </a:lnTo>
                  <a:lnTo>
                    <a:pt x="14690" y="12496"/>
                  </a:lnTo>
                  <a:lnTo>
                    <a:pt x="15117" y="12313"/>
                  </a:lnTo>
                  <a:lnTo>
                    <a:pt x="15300" y="12130"/>
                  </a:lnTo>
                  <a:lnTo>
                    <a:pt x="15483" y="11948"/>
                  </a:lnTo>
                  <a:lnTo>
                    <a:pt x="15605" y="11765"/>
                  </a:lnTo>
                  <a:lnTo>
                    <a:pt x="15727" y="11521"/>
                  </a:lnTo>
                  <a:lnTo>
                    <a:pt x="15788" y="11094"/>
                  </a:lnTo>
                  <a:lnTo>
                    <a:pt x="15849" y="10668"/>
                  </a:lnTo>
                  <a:lnTo>
                    <a:pt x="15788" y="10180"/>
                  </a:lnTo>
                  <a:close/>
                  <a:moveTo>
                    <a:pt x="17555" y="1"/>
                  </a:moveTo>
                  <a:lnTo>
                    <a:pt x="16824" y="123"/>
                  </a:lnTo>
                  <a:lnTo>
                    <a:pt x="16214" y="245"/>
                  </a:lnTo>
                  <a:lnTo>
                    <a:pt x="15666" y="488"/>
                  </a:lnTo>
                  <a:lnTo>
                    <a:pt x="15178" y="854"/>
                  </a:lnTo>
                  <a:lnTo>
                    <a:pt x="14751" y="1281"/>
                  </a:lnTo>
                  <a:lnTo>
                    <a:pt x="14508" y="1586"/>
                  </a:lnTo>
                  <a:lnTo>
                    <a:pt x="14325" y="1951"/>
                  </a:lnTo>
                  <a:lnTo>
                    <a:pt x="14020" y="2683"/>
                  </a:lnTo>
                  <a:lnTo>
                    <a:pt x="13837" y="3475"/>
                  </a:lnTo>
                  <a:lnTo>
                    <a:pt x="13776" y="4268"/>
                  </a:lnTo>
                  <a:lnTo>
                    <a:pt x="13776" y="5060"/>
                  </a:lnTo>
                  <a:lnTo>
                    <a:pt x="13837" y="5852"/>
                  </a:lnTo>
                  <a:lnTo>
                    <a:pt x="13959" y="6645"/>
                  </a:lnTo>
                  <a:lnTo>
                    <a:pt x="14142" y="7376"/>
                  </a:lnTo>
                  <a:lnTo>
                    <a:pt x="14386" y="8108"/>
                  </a:lnTo>
                  <a:lnTo>
                    <a:pt x="14751" y="8839"/>
                  </a:lnTo>
                  <a:lnTo>
                    <a:pt x="15056" y="9388"/>
                  </a:lnTo>
                  <a:lnTo>
                    <a:pt x="15300" y="9631"/>
                  </a:lnTo>
                  <a:lnTo>
                    <a:pt x="15544" y="9875"/>
                  </a:lnTo>
                  <a:lnTo>
                    <a:pt x="15605" y="9997"/>
                  </a:lnTo>
                  <a:lnTo>
                    <a:pt x="15605" y="10119"/>
                  </a:lnTo>
                  <a:lnTo>
                    <a:pt x="15605" y="10424"/>
                  </a:lnTo>
                  <a:lnTo>
                    <a:pt x="15605" y="11155"/>
                  </a:lnTo>
                  <a:lnTo>
                    <a:pt x="15544" y="11399"/>
                  </a:lnTo>
                  <a:lnTo>
                    <a:pt x="15422" y="11643"/>
                  </a:lnTo>
                  <a:lnTo>
                    <a:pt x="15239" y="11887"/>
                  </a:lnTo>
                  <a:lnTo>
                    <a:pt x="15056" y="12070"/>
                  </a:lnTo>
                  <a:lnTo>
                    <a:pt x="14690" y="12252"/>
                  </a:lnTo>
                  <a:lnTo>
                    <a:pt x="14325" y="12313"/>
                  </a:lnTo>
                  <a:lnTo>
                    <a:pt x="13532" y="12496"/>
                  </a:lnTo>
                  <a:lnTo>
                    <a:pt x="12801" y="12740"/>
                  </a:lnTo>
                  <a:lnTo>
                    <a:pt x="12069" y="12984"/>
                  </a:lnTo>
                  <a:lnTo>
                    <a:pt x="11399" y="13350"/>
                  </a:lnTo>
                  <a:lnTo>
                    <a:pt x="10729" y="13776"/>
                  </a:lnTo>
                  <a:lnTo>
                    <a:pt x="10180" y="14325"/>
                  </a:lnTo>
                  <a:lnTo>
                    <a:pt x="9753" y="14873"/>
                  </a:lnTo>
                  <a:lnTo>
                    <a:pt x="9570" y="15239"/>
                  </a:lnTo>
                  <a:lnTo>
                    <a:pt x="9388" y="15544"/>
                  </a:lnTo>
                  <a:lnTo>
                    <a:pt x="9266" y="15971"/>
                  </a:lnTo>
                  <a:lnTo>
                    <a:pt x="9205" y="16336"/>
                  </a:lnTo>
                  <a:lnTo>
                    <a:pt x="9144" y="16946"/>
                  </a:lnTo>
                  <a:lnTo>
                    <a:pt x="9083" y="17555"/>
                  </a:lnTo>
                  <a:lnTo>
                    <a:pt x="9022" y="18348"/>
                  </a:lnTo>
                  <a:lnTo>
                    <a:pt x="8961" y="19140"/>
                  </a:lnTo>
                  <a:lnTo>
                    <a:pt x="8778" y="19932"/>
                  </a:lnTo>
                  <a:lnTo>
                    <a:pt x="8108" y="23102"/>
                  </a:lnTo>
                  <a:lnTo>
                    <a:pt x="7803" y="24687"/>
                  </a:lnTo>
                  <a:lnTo>
                    <a:pt x="7742" y="25235"/>
                  </a:lnTo>
                  <a:lnTo>
                    <a:pt x="7559" y="25784"/>
                  </a:lnTo>
                  <a:lnTo>
                    <a:pt x="7376" y="26211"/>
                  </a:lnTo>
                  <a:lnTo>
                    <a:pt x="7071" y="26637"/>
                  </a:lnTo>
                  <a:lnTo>
                    <a:pt x="6767" y="27003"/>
                  </a:lnTo>
                  <a:lnTo>
                    <a:pt x="6523" y="27430"/>
                  </a:lnTo>
                  <a:lnTo>
                    <a:pt x="6218" y="27917"/>
                  </a:lnTo>
                  <a:lnTo>
                    <a:pt x="5974" y="28405"/>
                  </a:lnTo>
                  <a:lnTo>
                    <a:pt x="5608" y="29502"/>
                  </a:lnTo>
                  <a:lnTo>
                    <a:pt x="5304" y="30599"/>
                  </a:lnTo>
                  <a:lnTo>
                    <a:pt x="5060" y="31696"/>
                  </a:lnTo>
                  <a:lnTo>
                    <a:pt x="4755" y="33037"/>
                  </a:lnTo>
                  <a:lnTo>
                    <a:pt x="4572" y="33647"/>
                  </a:lnTo>
                  <a:lnTo>
                    <a:pt x="4389" y="34256"/>
                  </a:lnTo>
                  <a:lnTo>
                    <a:pt x="4267" y="34561"/>
                  </a:lnTo>
                  <a:lnTo>
                    <a:pt x="4085" y="34927"/>
                  </a:lnTo>
                  <a:lnTo>
                    <a:pt x="4024" y="35049"/>
                  </a:lnTo>
                  <a:lnTo>
                    <a:pt x="3902" y="35110"/>
                  </a:lnTo>
                  <a:lnTo>
                    <a:pt x="3597" y="35110"/>
                  </a:lnTo>
                  <a:lnTo>
                    <a:pt x="3292" y="35232"/>
                  </a:lnTo>
                  <a:lnTo>
                    <a:pt x="2987" y="35354"/>
                  </a:lnTo>
                  <a:lnTo>
                    <a:pt x="2683" y="35536"/>
                  </a:lnTo>
                  <a:lnTo>
                    <a:pt x="2439" y="35719"/>
                  </a:lnTo>
                  <a:lnTo>
                    <a:pt x="1890" y="36268"/>
                  </a:lnTo>
                  <a:lnTo>
                    <a:pt x="1464" y="36755"/>
                  </a:lnTo>
                  <a:lnTo>
                    <a:pt x="1037" y="37243"/>
                  </a:lnTo>
                  <a:lnTo>
                    <a:pt x="793" y="37426"/>
                  </a:lnTo>
                  <a:lnTo>
                    <a:pt x="488" y="37609"/>
                  </a:lnTo>
                  <a:lnTo>
                    <a:pt x="245" y="37792"/>
                  </a:lnTo>
                  <a:lnTo>
                    <a:pt x="123" y="37914"/>
                  </a:lnTo>
                  <a:lnTo>
                    <a:pt x="1" y="38036"/>
                  </a:lnTo>
                  <a:lnTo>
                    <a:pt x="1" y="38218"/>
                  </a:lnTo>
                  <a:lnTo>
                    <a:pt x="123" y="38401"/>
                  </a:lnTo>
                  <a:lnTo>
                    <a:pt x="366" y="38523"/>
                  </a:lnTo>
                  <a:lnTo>
                    <a:pt x="671" y="38523"/>
                  </a:lnTo>
                  <a:lnTo>
                    <a:pt x="976" y="38462"/>
                  </a:lnTo>
                  <a:lnTo>
                    <a:pt x="1220" y="38401"/>
                  </a:lnTo>
                  <a:lnTo>
                    <a:pt x="1464" y="38218"/>
                  </a:lnTo>
                  <a:lnTo>
                    <a:pt x="1646" y="38036"/>
                  </a:lnTo>
                  <a:lnTo>
                    <a:pt x="1829" y="37853"/>
                  </a:lnTo>
                  <a:lnTo>
                    <a:pt x="1890" y="37792"/>
                  </a:lnTo>
                  <a:lnTo>
                    <a:pt x="1951" y="37792"/>
                  </a:lnTo>
                  <a:lnTo>
                    <a:pt x="1890" y="38036"/>
                  </a:lnTo>
                  <a:lnTo>
                    <a:pt x="1829" y="38218"/>
                  </a:lnTo>
                  <a:lnTo>
                    <a:pt x="1403" y="39011"/>
                  </a:lnTo>
                  <a:lnTo>
                    <a:pt x="915" y="39803"/>
                  </a:lnTo>
                  <a:lnTo>
                    <a:pt x="427" y="40596"/>
                  </a:lnTo>
                  <a:lnTo>
                    <a:pt x="366" y="40778"/>
                  </a:lnTo>
                  <a:lnTo>
                    <a:pt x="305" y="40961"/>
                  </a:lnTo>
                  <a:lnTo>
                    <a:pt x="366" y="41144"/>
                  </a:lnTo>
                  <a:lnTo>
                    <a:pt x="488" y="41266"/>
                  </a:lnTo>
                  <a:lnTo>
                    <a:pt x="671" y="41266"/>
                  </a:lnTo>
                  <a:lnTo>
                    <a:pt x="854" y="41144"/>
                  </a:lnTo>
                  <a:lnTo>
                    <a:pt x="1098" y="40900"/>
                  </a:lnTo>
                  <a:lnTo>
                    <a:pt x="2012" y="39620"/>
                  </a:lnTo>
                  <a:lnTo>
                    <a:pt x="1281" y="41083"/>
                  </a:lnTo>
                  <a:lnTo>
                    <a:pt x="1098" y="41510"/>
                  </a:lnTo>
                  <a:lnTo>
                    <a:pt x="1037" y="41754"/>
                  </a:lnTo>
                  <a:lnTo>
                    <a:pt x="1037" y="41997"/>
                  </a:lnTo>
                  <a:lnTo>
                    <a:pt x="1098" y="42119"/>
                  </a:lnTo>
                  <a:lnTo>
                    <a:pt x="1220" y="42241"/>
                  </a:lnTo>
                  <a:lnTo>
                    <a:pt x="1403" y="42241"/>
                  </a:lnTo>
                  <a:lnTo>
                    <a:pt x="1525" y="42180"/>
                  </a:lnTo>
                  <a:lnTo>
                    <a:pt x="1707" y="42058"/>
                  </a:lnTo>
                  <a:lnTo>
                    <a:pt x="1829" y="41936"/>
                  </a:lnTo>
                  <a:lnTo>
                    <a:pt x="2012" y="41571"/>
                  </a:lnTo>
                  <a:lnTo>
                    <a:pt x="2317" y="40839"/>
                  </a:lnTo>
                  <a:lnTo>
                    <a:pt x="2561" y="40230"/>
                  </a:lnTo>
                  <a:lnTo>
                    <a:pt x="2744" y="39925"/>
                  </a:lnTo>
                  <a:lnTo>
                    <a:pt x="2926" y="39620"/>
                  </a:lnTo>
                  <a:lnTo>
                    <a:pt x="2866" y="39925"/>
                  </a:lnTo>
                  <a:lnTo>
                    <a:pt x="2805" y="40230"/>
                  </a:lnTo>
                  <a:lnTo>
                    <a:pt x="2561" y="40778"/>
                  </a:lnTo>
                  <a:lnTo>
                    <a:pt x="2256" y="41571"/>
                  </a:lnTo>
                  <a:lnTo>
                    <a:pt x="2134" y="41876"/>
                  </a:lnTo>
                  <a:lnTo>
                    <a:pt x="2134" y="42058"/>
                  </a:lnTo>
                  <a:lnTo>
                    <a:pt x="2195" y="42241"/>
                  </a:lnTo>
                  <a:lnTo>
                    <a:pt x="2317" y="42363"/>
                  </a:lnTo>
                  <a:lnTo>
                    <a:pt x="2622" y="42363"/>
                  </a:lnTo>
                  <a:lnTo>
                    <a:pt x="2744" y="42241"/>
                  </a:lnTo>
                  <a:lnTo>
                    <a:pt x="2926" y="41997"/>
                  </a:lnTo>
                  <a:lnTo>
                    <a:pt x="3109" y="41693"/>
                  </a:lnTo>
                  <a:lnTo>
                    <a:pt x="3414" y="40900"/>
                  </a:lnTo>
                  <a:lnTo>
                    <a:pt x="3719" y="40108"/>
                  </a:lnTo>
                  <a:lnTo>
                    <a:pt x="3597" y="40717"/>
                  </a:lnTo>
                  <a:lnTo>
                    <a:pt x="3536" y="41022"/>
                  </a:lnTo>
                  <a:lnTo>
                    <a:pt x="3536" y="41388"/>
                  </a:lnTo>
                  <a:lnTo>
                    <a:pt x="3536" y="41571"/>
                  </a:lnTo>
                  <a:lnTo>
                    <a:pt x="3597" y="41754"/>
                  </a:lnTo>
                  <a:lnTo>
                    <a:pt x="3780" y="41815"/>
                  </a:lnTo>
                  <a:lnTo>
                    <a:pt x="3902" y="41815"/>
                  </a:lnTo>
                  <a:lnTo>
                    <a:pt x="3963" y="41754"/>
                  </a:lnTo>
                  <a:lnTo>
                    <a:pt x="4085" y="41632"/>
                  </a:lnTo>
                  <a:lnTo>
                    <a:pt x="4206" y="41449"/>
                  </a:lnTo>
                  <a:lnTo>
                    <a:pt x="4328" y="41144"/>
                  </a:lnTo>
                  <a:lnTo>
                    <a:pt x="4694" y="39864"/>
                  </a:lnTo>
                  <a:lnTo>
                    <a:pt x="4938" y="39316"/>
                  </a:lnTo>
                  <a:lnTo>
                    <a:pt x="5243" y="38767"/>
                  </a:lnTo>
                  <a:lnTo>
                    <a:pt x="5547" y="37975"/>
                  </a:lnTo>
                  <a:lnTo>
                    <a:pt x="5730" y="37548"/>
                  </a:lnTo>
                  <a:lnTo>
                    <a:pt x="5852" y="37121"/>
                  </a:lnTo>
                  <a:lnTo>
                    <a:pt x="5852" y="36755"/>
                  </a:lnTo>
                  <a:lnTo>
                    <a:pt x="5852" y="36390"/>
                  </a:lnTo>
                  <a:lnTo>
                    <a:pt x="5791" y="36329"/>
                  </a:lnTo>
                  <a:lnTo>
                    <a:pt x="5791" y="36268"/>
                  </a:lnTo>
                  <a:lnTo>
                    <a:pt x="5913" y="36085"/>
                  </a:lnTo>
                  <a:lnTo>
                    <a:pt x="6218" y="35597"/>
                  </a:lnTo>
                  <a:lnTo>
                    <a:pt x="7620" y="33464"/>
                  </a:lnTo>
                  <a:lnTo>
                    <a:pt x="8351" y="32245"/>
                  </a:lnTo>
                  <a:lnTo>
                    <a:pt x="9083" y="30965"/>
                  </a:lnTo>
                  <a:lnTo>
                    <a:pt x="9388" y="30355"/>
                  </a:lnTo>
                  <a:lnTo>
                    <a:pt x="9692" y="29746"/>
                  </a:lnTo>
                  <a:lnTo>
                    <a:pt x="9936" y="29075"/>
                  </a:lnTo>
                  <a:lnTo>
                    <a:pt x="10119" y="28405"/>
                  </a:lnTo>
                  <a:lnTo>
                    <a:pt x="10241" y="27673"/>
                  </a:lnTo>
                  <a:lnTo>
                    <a:pt x="10363" y="27369"/>
                  </a:lnTo>
                  <a:lnTo>
                    <a:pt x="10546" y="27003"/>
                  </a:lnTo>
                  <a:lnTo>
                    <a:pt x="10911" y="26333"/>
                  </a:lnTo>
                  <a:lnTo>
                    <a:pt x="11277" y="25601"/>
                  </a:lnTo>
                  <a:lnTo>
                    <a:pt x="11765" y="24321"/>
                  </a:lnTo>
                  <a:lnTo>
                    <a:pt x="12252" y="22980"/>
                  </a:lnTo>
                  <a:lnTo>
                    <a:pt x="12496" y="24016"/>
                  </a:lnTo>
                  <a:lnTo>
                    <a:pt x="12740" y="25113"/>
                  </a:lnTo>
                  <a:lnTo>
                    <a:pt x="12862" y="25662"/>
                  </a:lnTo>
                  <a:lnTo>
                    <a:pt x="12923" y="26272"/>
                  </a:lnTo>
                  <a:lnTo>
                    <a:pt x="12923" y="26881"/>
                  </a:lnTo>
                  <a:lnTo>
                    <a:pt x="12801" y="27430"/>
                  </a:lnTo>
                  <a:lnTo>
                    <a:pt x="12618" y="28222"/>
                  </a:lnTo>
                  <a:lnTo>
                    <a:pt x="12374" y="29014"/>
                  </a:lnTo>
                  <a:lnTo>
                    <a:pt x="11765" y="30477"/>
                  </a:lnTo>
                  <a:lnTo>
                    <a:pt x="11155" y="32001"/>
                  </a:lnTo>
                  <a:lnTo>
                    <a:pt x="10729" y="33525"/>
                  </a:lnTo>
                  <a:lnTo>
                    <a:pt x="10546" y="34317"/>
                  </a:lnTo>
                  <a:lnTo>
                    <a:pt x="10363" y="35171"/>
                  </a:lnTo>
                  <a:lnTo>
                    <a:pt x="10302" y="35963"/>
                  </a:lnTo>
                  <a:lnTo>
                    <a:pt x="10241" y="36755"/>
                  </a:lnTo>
                  <a:lnTo>
                    <a:pt x="10180" y="37609"/>
                  </a:lnTo>
                  <a:lnTo>
                    <a:pt x="10241" y="38401"/>
                  </a:lnTo>
                  <a:lnTo>
                    <a:pt x="10302" y="39255"/>
                  </a:lnTo>
                  <a:lnTo>
                    <a:pt x="10424" y="40047"/>
                  </a:lnTo>
                  <a:lnTo>
                    <a:pt x="10668" y="41693"/>
                  </a:lnTo>
                  <a:lnTo>
                    <a:pt x="11033" y="43338"/>
                  </a:lnTo>
                  <a:lnTo>
                    <a:pt x="11948" y="46508"/>
                  </a:lnTo>
                  <a:lnTo>
                    <a:pt x="12374" y="48093"/>
                  </a:lnTo>
                  <a:lnTo>
                    <a:pt x="12740" y="49678"/>
                  </a:lnTo>
                  <a:lnTo>
                    <a:pt x="12984" y="51323"/>
                  </a:lnTo>
                  <a:lnTo>
                    <a:pt x="13045" y="52116"/>
                  </a:lnTo>
                  <a:lnTo>
                    <a:pt x="13106" y="52908"/>
                  </a:lnTo>
                  <a:lnTo>
                    <a:pt x="13045" y="54249"/>
                  </a:lnTo>
                  <a:lnTo>
                    <a:pt x="12984" y="55529"/>
                  </a:lnTo>
                  <a:lnTo>
                    <a:pt x="12801" y="57175"/>
                  </a:lnTo>
                  <a:lnTo>
                    <a:pt x="12679" y="58028"/>
                  </a:lnTo>
                  <a:lnTo>
                    <a:pt x="12618" y="58820"/>
                  </a:lnTo>
                  <a:lnTo>
                    <a:pt x="12618" y="59674"/>
                  </a:lnTo>
                  <a:lnTo>
                    <a:pt x="12679" y="60527"/>
                  </a:lnTo>
                  <a:lnTo>
                    <a:pt x="12801" y="61320"/>
                  </a:lnTo>
                  <a:lnTo>
                    <a:pt x="12923" y="62173"/>
                  </a:lnTo>
                  <a:lnTo>
                    <a:pt x="13289" y="63819"/>
                  </a:lnTo>
                  <a:lnTo>
                    <a:pt x="13654" y="65464"/>
                  </a:lnTo>
                  <a:lnTo>
                    <a:pt x="14447" y="68756"/>
                  </a:lnTo>
                  <a:lnTo>
                    <a:pt x="14812" y="70402"/>
                  </a:lnTo>
                  <a:lnTo>
                    <a:pt x="14934" y="71255"/>
                  </a:lnTo>
                  <a:lnTo>
                    <a:pt x="15056" y="72047"/>
                  </a:lnTo>
                  <a:lnTo>
                    <a:pt x="15117" y="72474"/>
                  </a:lnTo>
                  <a:lnTo>
                    <a:pt x="15056" y="72840"/>
                  </a:lnTo>
                  <a:lnTo>
                    <a:pt x="14873" y="73632"/>
                  </a:lnTo>
                  <a:lnTo>
                    <a:pt x="14569" y="74363"/>
                  </a:lnTo>
                  <a:lnTo>
                    <a:pt x="14203" y="75034"/>
                  </a:lnTo>
                  <a:lnTo>
                    <a:pt x="13837" y="75522"/>
                  </a:lnTo>
                  <a:lnTo>
                    <a:pt x="13410" y="75887"/>
                  </a:lnTo>
                  <a:lnTo>
                    <a:pt x="13289" y="76070"/>
                  </a:lnTo>
                  <a:lnTo>
                    <a:pt x="13289" y="76253"/>
                  </a:lnTo>
                  <a:lnTo>
                    <a:pt x="13289" y="76497"/>
                  </a:lnTo>
                  <a:lnTo>
                    <a:pt x="13410" y="76619"/>
                  </a:lnTo>
                  <a:lnTo>
                    <a:pt x="13593" y="76741"/>
                  </a:lnTo>
                  <a:lnTo>
                    <a:pt x="13776" y="76802"/>
                  </a:lnTo>
                  <a:lnTo>
                    <a:pt x="14264" y="76802"/>
                  </a:lnTo>
                  <a:lnTo>
                    <a:pt x="14508" y="76984"/>
                  </a:lnTo>
                  <a:lnTo>
                    <a:pt x="14812" y="77045"/>
                  </a:lnTo>
                  <a:lnTo>
                    <a:pt x="15239" y="77167"/>
                  </a:lnTo>
                  <a:lnTo>
                    <a:pt x="15605" y="77167"/>
                  </a:lnTo>
                  <a:lnTo>
                    <a:pt x="15971" y="77106"/>
                  </a:lnTo>
                  <a:lnTo>
                    <a:pt x="16092" y="77106"/>
                  </a:lnTo>
                  <a:lnTo>
                    <a:pt x="16214" y="77167"/>
                  </a:lnTo>
                  <a:lnTo>
                    <a:pt x="16397" y="77289"/>
                  </a:lnTo>
                  <a:lnTo>
                    <a:pt x="16580" y="77289"/>
                  </a:lnTo>
                  <a:lnTo>
                    <a:pt x="16946" y="77350"/>
                  </a:lnTo>
                  <a:lnTo>
                    <a:pt x="17311" y="77289"/>
                  </a:lnTo>
                  <a:lnTo>
                    <a:pt x="17433" y="77228"/>
                  </a:lnTo>
                  <a:lnTo>
                    <a:pt x="17494" y="77106"/>
                  </a:lnTo>
                  <a:lnTo>
                    <a:pt x="17555" y="76863"/>
                  </a:lnTo>
                  <a:lnTo>
                    <a:pt x="17677" y="76131"/>
                  </a:lnTo>
                  <a:lnTo>
                    <a:pt x="17677" y="75339"/>
                  </a:lnTo>
                  <a:lnTo>
                    <a:pt x="17738" y="76131"/>
                  </a:lnTo>
                  <a:lnTo>
                    <a:pt x="17799" y="76924"/>
                  </a:lnTo>
                  <a:lnTo>
                    <a:pt x="17860" y="77106"/>
                  </a:lnTo>
                  <a:lnTo>
                    <a:pt x="17921" y="77228"/>
                  </a:lnTo>
                  <a:lnTo>
                    <a:pt x="18043" y="77289"/>
                  </a:lnTo>
                  <a:lnTo>
                    <a:pt x="18226" y="77350"/>
                  </a:lnTo>
                  <a:lnTo>
                    <a:pt x="18470" y="77350"/>
                  </a:lnTo>
                  <a:lnTo>
                    <a:pt x="18835" y="77289"/>
                  </a:lnTo>
                  <a:lnTo>
                    <a:pt x="19140" y="77167"/>
                  </a:lnTo>
                  <a:lnTo>
                    <a:pt x="19262" y="77106"/>
                  </a:lnTo>
                  <a:lnTo>
                    <a:pt x="19384" y="77106"/>
                  </a:lnTo>
                  <a:lnTo>
                    <a:pt x="19750" y="77167"/>
                  </a:lnTo>
                  <a:lnTo>
                    <a:pt x="20176" y="77167"/>
                  </a:lnTo>
                  <a:lnTo>
                    <a:pt x="20542" y="77106"/>
                  </a:lnTo>
                  <a:lnTo>
                    <a:pt x="20847" y="76924"/>
                  </a:lnTo>
                  <a:lnTo>
                    <a:pt x="21152" y="76802"/>
                  </a:lnTo>
                  <a:lnTo>
                    <a:pt x="21578" y="76802"/>
                  </a:lnTo>
                  <a:lnTo>
                    <a:pt x="21761" y="76741"/>
                  </a:lnTo>
                  <a:lnTo>
                    <a:pt x="21944" y="76619"/>
                  </a:lnTo>
                  <a:lnTo>
                    <a:pt x="22066" y="76436"/>
                  </a:lnTo>
                  <a:lnTo>
                    <a:pt x="22127" y="76253"/>
                  </a:lnTo>
                  <a:lnTo>
                    <a:pt x="22066" y="76070"/>
                  </a:lnTo>
                  <a:lnTo>
                    <a:pt x="21883" y="75887"/>
                  </a:lnTo>
                  <a:lnTo>
                    <a:pt x="21639" y="75704"/>
                  </a:lnTo>
                  <a:lnTo>
                    <a:pt x="21395" y="75461"/>
                  </a:lnTo>
                  <a:lnTo>
                    <a:pt x="21030" y="74851"/>
                  </a:lnTo>
                  <a:lnTo>
                    <a:pt x="20725" y="74242"/>
                  </a:lnTo>
                  <a:lnTo>
                    <a:pt x="20481" y="73571"/>
                  </a:lnTo>
                  <a:lnTo>
                    <a:pt x="20298" y="72901"/>
                  </a:lnTo>
                  <a:lnTo>
                    <a:pt x="20237" y="72718"/>
                  </a:lnTo>
                  <a:lnTo>
                    <a:pt x="20237" y="72474"/>
                  </a:lnTo>
                  <a:lnTo>
                    <a:pt x="20298" y="72047"/>
                  </a:lnTo>
                  <a:lnTo>
                    <a:pt x="20420" y="71194"/>
                  </a:lnTo>
                  <a:lnTo>
                    <a:pt x="20603" y="70402"/>
                  </a:lnTo>
                  <a:lnTo>
                    <a:pt x="20908" y="68756"/>
                  </a:lnTo>
                  <a:lnTo>
                    <a:pt x="21334" y="67110"/>
                  </a:lnTo>
                  <a:lnTo>
                    <a:pt x="22127" y="63819"/>
                  </a:lnTo>
                  <a:lnTo>
                    <a:pt x="22432" y="62173"/>
                  </a:lnTo>
                  <a:lnTo>
                    <a:pt x="22736" y="60527"/>
                  </a:lnTo>
                  <a:lnTo>
                    <a:pt x="22736" y="59674"/>
                  </a:lnTo>
                  <a:lnTo>
                    <a:pt x="22736" y="58820"/>
                  </a:lnTo>
                  <a:lnTo>
                    <a:pt x="22675" y="57967"/>
                  </a:lnTo>
                  <a:lnTo>
                    <a:pt x="22554" y="57114"/>
                  </a:lnTo>
                  <a:lnTo>
                    <a:pt x="22371" y="55468"/>
                  </a:lnTo>
                  <a:lnTo>
                    <a:pt x="22310" y="53822"/>
                  </a:lnTo>
                  <a:lnTo>
                    <a:pt x="22310" y="52359"/>
                  </a:lnTo>
                  <a:lnTo>
                    <a:pt x="22432" y="50958"/>
                  </a:lnTo>
                  <a:lnTo>
                    <a:pt x="22675" y="49556"/>
                  </a:lnTo>
                  <a:lnTo>
                    <a:pt x="22980" y="48154"/>
                  </a:lnTo>
                  <a:lnTo>
                    <a:pt x="23894" y="44923"/>
                  </a:lnTo>
                  <a:lnTo>
                    <a:pt x="24321" y="43338"/>
                  </a:lnTo>
                  <a:lnTo>
                    <a:pt x="24687" y="41693"/>
                  </a:lnTo>
                  <a:lnTo>
                    <a:pt x="24931" y="40047"/>
                  </a:lnTo>
                  <a:lnTo>
                    <a:pt x="25114" y="38401"/>
                  </a:lnTo>
                  <a:lnTo>
                    <a:pt x="25175" y="37609"/>
                  </a:lnTo>
                  <a:lnTo>
                    <a:pt x="25175" y="36755"/>
                  </a:lnTo>
                  <a:lnTo>
                    <a:pt x="25114" y="35902"/>
                  </a:lnTo>
                  <a:lnTo>
                    <a:pt x="24992" y="35049"/>
                  </a:lnTo>
                  <a:lnTo>
                    <a:pt x="24870" y="34256"/>
                  </a:lnTo>
                  <a:lnTo>
                    <a:pt x="24626" y="33464"/>
                  </a:lnTo>
                  <a:lnTo>
                    <a:pt x="24199" y="31940"/>
                  </a:lnTo>
                  <a:lnTo>
                    <a:pt x="23894" y="31209"/>
                  </a:lnTo>
                  <a:lnTo>
                    <a:pt x="23590" y="30477"/>
                  </a:lnTo>
                  <a:lnTo>
                    <a:pt x="23285" y="29746"/>
                  </a:lnTo>
                  <a:lnTo>
                    <a:pt x="22980" y="29014"/>
                  </a:lnTo>
                  <a:lnTo>
                    <a:pt x="22736" y="28222"/>
                  </a:lnTo>
                  <a:lnTo>
                    <a:pt x="22554" y="27430"/>
                  </a:lnTo>
                  <a:lnTo>
                    <a:pt x="22432" y="26576"/>
                  </a:lnTo>
                  <a:lnTo>
                    <a:pt x="22493" y="25784"/>
                  </a:lnTo>
                  <a:lnTo>
                    <a:pt x="22614" y="25174"/>
                  </a:lnTo>
                  <a:lnTo>
                    <a:pt x="22736" y="24565"/>
                  </a:lnTo>
                  <a:lnTo>
                    <a:pt x="23163" y="22980"/>
                  </a:lnTo>
                  <a:lnTo>
                    <a:pt x="23529" y="24138"/>
                  </a:lnTo>
                  <a:lnTo>
                    <a:pt x="23955" y="25296"/>
                  </a:lnTo>
                  <a:lnTo>
                    <a:pt x="24260" y="25967"/>
                  </a:lnTo>
                  <a:lnTo>
                    <a:pt x="24565" y="26576"/>
                  </a:lnTo>
                  <a:lnTo>
                    <a:pt x="24870" y="27125"/>
                  </a:lnTo>
                  <a:lnTo>
                    <a:pt x="25114" y="27734"/>
                  </a:lnTo>
                  <a:lnTo>
                    <a:pt x="25418" y="29075"/>
                  </a:lnTo>
                  <a:lnTo>
                    <a:pt x="25662" y="29685"/>
                  </a:lnTo>
                  <a:lnTo>
                    <a:pt x="25967" y="30355"/>
                  </a:lnTo>
                  <a:lnTo>
                    <a:pt x="26637" y="31635"/>
                  </a:lnTo>
                  <a:lnTo>
                    <a:pt x="27369" y="32855"/>
                  </a:lnTo>
                  <a:lnTo>
                    <a:pt x="28832" y="35171"/>
                  </a:lnTo>
                  <a:lnTo>
                    <a:pt x="29441" y="36085"/>
                  </a:lnTo>
                  <a:lnTo>
                    <a:pt x="29563" y="36207"/>
                  </a:lnTo>
                  <a:lnTo>
                    <a:pt x="29563" y="36329"/>
                  </a:lnTo>
                  <a:lnTo>
                    <a:pt x="29502" y="36390"/>
                  </a:lnTo>
                  <a:lnTo>
                    <a:pt x="29502" y="36755"/>
                  </a:lnTo>
                  <a:lnTo>
                    <a:pt x="29502" y="37121"/>
                  </a:lnTo>
                  <a:lnTo>
                    <a:pt x="29624" y="37487"/>
                  </a:lnTo>
                  <a:lnTo>
                    <a:pt x="29868" y="38157"/>
                  </a:lnTo>
                  <a:lnTo>
                    <a:pt x="30538" y="39498"/>
                  </a:lnTo>
                  <a:lnTo>
                    <a:pt x="30660" y="39803"/>
                  </a:lnTo>
                  <a:lnTo>
                    <a:pt x="30721" y="40108"/>
                  </a:lnTo>
                  <a:lnTo>
                    <a:pt x="30904" y="40717"/>
                  </a:lnTo>
                  <a:lnTo>
                    <a:pt x="31026" y="41205"/>
                  </a:lnTo>
                  <a:lnTo>
                    <a:pt x="31148" y="41449"/>
                  </a:lnTo>
                  <a:lnTo>
                    <a:pt x="31270" y="41632"/>
                  </a:lnTo>
                  <a:lnTo>
                    <a:pt x="31453" y="41754"/>
                  </a:lnTo>
                  <a:lnTo>
                    <a:pt x="31636" y="41815"/>
                  </a:lnTo>
                  <a:lnTo>
                    <a:pt x="31757" y="41693"/>
                  </a:lnTo>
                  <a:lnTo>
                    <a:pt x="31879" y="41449"/>
                  </a:lnTo>
                  <a:lnTo>
                    <a:pt x="31818" y="41144"/>
                  </a:lnTo>
                  <a:lnTo>
                    <a:pt x="31757" y="40778"/>
                  </a:lnTo>
                  <a:lnTo>
                    <a:pt x="31636" y="40108"/>
                  </a:lnTo>
                  <a:lnTo>
                    <a:pt x="31940" y="40900"/>
                  </a:lnTo>
                  <a:lnTo>
                    <a:pt x="32245" y="41632"/>
                  </a:lnTo>
                  <a:lnTo>
                    <a:pt x="32428" y="41997"/>
                  </a:lnTo>
                  <a:lnTo>
                    <a:pt x="32611" y="42241"/>
                  </a:lnTo>
                  <a:lnTo>
                    <a:pt x="32733" y="42363"/>
                  </a:lnTo>
                  <a:lnTo>
                    <a:pt x="33038" y="42363"/>
                  </a:lnTo>
                  <a:lnTo>
                    <a:pt x="33159" y="42241"/>
                  </a:lnTo>
                  <a:lnTo>
                    <a:pt x="33220" y="42058"/>
                  </a:lnTo>
                  <a:lnTo>
                    <a:pt x="33220" y="41876"/>
                  </a:lnTo>
                  <a:lnTo>
                    <a:pt x="33098" y="41571"/>
                  </a:lnTo>
                  <a:lnTo>
                    <a:pt x="32794" y="40778"/>
                  </a:lnTo>
                  <a:lnTo>
                    <a:pt x="32550" y="40230"/>
                  </a:lnTo>
                  <a:lnTo>
                    <a:pt x="32489" y="39925"/>
                  </a:lnTo>
                  <a:lnTo>
                    <a:pt x="32428" y="39620"/>
                  </a:lnTo>
                  <a:lnTo>
                    <a:pt x="32611" y="39925"/>
                  </a:lnTo>
                  <a:lnTo>
                    <a:pt x="32794" y="40230"/>
                  </a:lnTo>
                  <a:lnTo>
                    <a:pt x="33098" y="40900"/>
                  </a:lnTo>
                  <a:lnTo>
                    <a:pt x="33403" y="41632"/>
                  </a:lnTo>
                  <a:lnTo>
                    <a:pt x="33586" y="41936"/>
                  </a:lnTo>
                  <a:lnTo>
                    <a:pt x="33708" y="42119"/>
                  </a:lnTo>
                  <a:lnTo>
                    <a:pt x="33830" y="42180"/>
                  </a:lnTo>
                  <a:lnTo>
                    <a:pt x="34013" y="42241"/>
                  </a:lnTo>
                  <a:lnTo>
                    <a:pt x="34135" y="42180"/>
                  </a:lnTo>
                  <a:lnTo>
                    <a:pt x="34257" y="42119"/>
                  </a:lnTo>
                  <a:lnTo>
                    <a:pt x="34318" y="41936"/>
                  </a:lnTo>
                  <a:lnTo>
                    <a:pt x="34318" y="41754"/>
                  </a:lnTo>
                  <a:lnTo>
                    <a:pt x="34257" y="41510"/>
                  </a:lnTo>
                  <a:lnTo>
                    <a:pt x="34074" y="41083"/>
                  </a:lnTo>
                  <a:lnTo>
                    <a:pt x="33342" y="39620"/>
                  </a:lnTo>
                  <a:lnTo>
                    <a:pt x="34257" y="40839"/>
                  </a:lnTo>
                  <a:lnTo>
                    <a:pt x="34500" y="41144"/>
                  </a:lnTo>
                  <a:lnTo>
                    <a:pt x="34683" y="41266"/>
                  </a:lnTo>
                  <a:lnTo>
                    <a:pt x="34866" y="41266"/>
                  </a:lnTo>
                  <a:lnTo>
                    <a:pt x="34927" y="41205"/>
                  </a:lnTo>
                  <a:lnTo>
                    <a:pt x="34988" y="41144"/>
                  </a:lnTo>
                  <a:lnTo>
                    <a:pt x="35049" y="40961"/>
                  </a:lnTo>
                  <a:lnTo>
                    <a:pt x="34988" y="40778"/>
                  </a:lnTo>
                  <a:lnTo>
                    <a:pt x="34927" y="40596"/>
                  </a:lnTo>
                  <a:lnTo>
                    <a:pt x="34439" y="39803"/>
                  </a:lnTo>
                  <a:lnTo>
                    <a:pt x="34013" y="39011"/>
                  </a:lnTo>
                  <a:lnTo>
                    <a:pt x="33586" y="38218"/>
                  </a:lnTo>
                  <a:lnTo>
                    <a:pt x="33464" y="38036"/>
                  </a:lnTo>
                  <a:lnTo>
                    <a:pt x="33403" y="37792"/>
                  </a:lnTo>
                  <a:lnTo>
                    <a:pt x="33525" y="37792"/>
                  </a:lnTo>
                  <a:lnTo>
                    <a:pt x="33647" y="37914"/>
                  </a:lnTo>
                  <a:lnTo>
                    <a:pt x="33830" y="38218"/>
                  </a:lnTo>
                  <a:lnTo>
                    <a:pt x="34074" y="38340"/>
                  </a:lnTo>
                  <a:lnTo>
                    <a:pt x="34257" y="38401"/>
                  </a:lnTo>
                  <a:lnTo>
                    <a:pt x="34744" y="38523"/>
                  </a:lnTo>
                  <a:lnTo>
                    <a:pt x="35049" y="38523"/>
                  </a:lnTo>
                  <a:lnTo>
                    <a:pt x="35171" y="38462"/>
                  </a:lnTo>
                  <a:lnTo>
                    <a:pt x="35293" y="38340"/>
                  </a:lnTo>
                  <a:lnTo>
                    <a:pt x="35354" y="38157"/>
                  </a:lnTo>
                  <a:lnTo>
                    <a:pt x="35293" y="38036"/>
                  </a:lnTo>
                  <a:lnTo>
                    <a:pt x="35232" y="37853"/>
                  </a:lnTo>
                  <a:lnTo>
                    <a:pt x="35049" y="37731"/>
                  </a:lnTo>
                  <a:lnTo>
                    <a:pt x="34744" y="37548"/>
                  </a:lnTo>
                  <a:lnTo>
                    <a:pt x="34500" y="37365"/>
                  </a:lnTo>
                  <a:lnTo>
                    <a:pt x="34013" y="36877"/>
                  </a:lnTo>
                  <a:lnTo>
                    <a:pt x="33586" y="36390"/>
                  </a:lnTo>
                  <a:lnTo>
                    <a:pt x="33098" y="35902"/>
                  </a:lnTo>
                  <a:lnTo>
                    <a:pt x="32550" y="35415"/>
                  </a:lnTo>
                  <a:lnTo>
                    <a:pt x="32184" y="35293"/>
                  </a:lnTo>
                  <a:lnTo>
                    <a:pt x="31879" y="35110"/>
                  </a:lnTo>
                  <a:lnTo>
                    <a:pt x="31392" y="35110"/>
                  </a:lnTo>
                  <a:lnTo>
                    <a:pt x="31270" y="34988"/>
                  </a:lnTo>
                  <a:lnTo>
                    <a:pt x="31148" y="34805"/>
                  </a:lnTo>
                  <a:lnTo>
                    <a:pt x="31026" y="34439"/>
                  </a:lnTo>
                  <a:lnTo>
                    <a:pt x="30721" y="33647"/>
                  </a:lnTo>
                  <a:lnTo>
                    <a:pt x="30538" y="32794"/>
                  </a:lnTo>
                  <a:lnTo>
                    <a:pt x="30112" y="31026"/>
                  </a:lnTo>
                  <a:lnTo>
                    <a:pt x="29868" y="29990"/>
                  </a:lnTo>
                  <a:lnTo>
                    <a:pt x="29563" y="28954"/>
                  </a:lnTo>
                  <a:lnTo>
                    <a:pt x="29380" y="28405"/>
                  </a:lnTo>
                  <a:lnTo>
                    <a:pt x="29136" y="27917"/>
                  </a:lnTo>
                  <a:lnTo>
                    <a:pt x="28893" y="27430"/>
                  </a:lnTo>
                  <a:lnTo>
                    <a:pt x="28588" y="27003"/>
                  </a:lnTo>
                  <a:lnTo>
                    <a:pt x="28222" y="26515"/>
                  </a:lnTo>
                  <a:lnTo>
                    <a:pt x="28039" y="26272"/>
                  </a:lnTo>
                  <a:lnTo>
                    <a:pt x="27856" y="25967"/>
                  </a:lnTo>
                  <a:lnTo>
                    <a:pt x="27674" y="25479"/>
                  </a:lnTo>
                  <a:lnTo>
                    <a:pt x="27552" y="24931"/>
                  </a:lnTo>
                  <a:lnTo>
                    <a:pt x="27308" y="23468"/>
                  </a:lnTo>
                  <a:lnTo>
                    <a:pt x="27003" y="22066"/>
                  </a:lnTo>
                  <a:lnTo>
                    <a:pt x="26698" y="20664"/>
                  </a:lnTo>
                  <a:lnTo>
                    <a:pt x="26455" y="19262"/>
                  </a:lnTo>
                  <a:lnTo>
                    <a:pt x="26333" y="18470"/>
                  </a:lnTo>
                  <a:lnTo>
                    <a:pt x="26272" y="17616"/>
                  </a:lnTo>
                  <a:lnTo>
                    <a:pt x="26211" y="17129"/>
                  </a:lnTo>
                  <a:lnTo>
                    <a:pt x="26211" y="16580"/>
                  </a:lnTo>
                  <a:lnTo>
                    <a:pt x="26028" y="15849"/>
                  </a:lnTo>
                  <a:lnTo>
                    <a:pt x="25906" y="15483"/>
                  </a:lnTo>
                  <a:lnTo>
                    <a:pt x="25784" y="15178"/>
                  </a:lnTo>
                  <a:lnTo>
                    <a:pt x="25540" y="14812"/>
                  </a:lnTo>
                  <a:lnTo>
                    <a:pt x="25357" y="14508"/>
                  </a:lnTo>
                  <a:lnTo>
                    <a:pt x="24809" y="13959"/>
                  </a:lnTo>
                  <a:lnTo>
                    <a:pt x="24199" y="13471"/>
                  </a:lnTo>
                  <a:lnTo>
                    <a:pt x="23468" y="13106"/>
                  </a:lnTo>
                  <a:lnTo>
                    <a:pt x="22797" y="12801"/>
                  </a:lnTo>
                  <a:lnTo>
                    <a:pt x="22005" y="12557"/>
                  </a:lnTo>
                  <a:lnTo>
                    <a:pt x="21273" y="12374"/>
                  </a:lnTo>
                  <a:lnTo>
                    <a:pt x="20908" y="12313"/>
                  </a:lnTo>
                  <a:lnTo>
                    <a:pt x="20542" y="12191"/>
                  </a:lnTo>
                  <a:lnTo>
                    <a:pt x="20237" y="12009"/>
                  </a:lnTo>
                  <a:lnTo>
                    <a:pt x="19993" y="11765"/>
                  </a:lnTo>
                  <a:lnTo>
                    <a:pt x="19811" y="11521"/>
                  </a:lnTo>
                  <a:lnTo>
                    <a:pt x="19750" y="11155"/>
                  </a:lnTo>
                  <a:lnTo>
                    <a:pt x="19689" y="10850"/>
                  </a:lnTo>
                  <a:lnTo>
                    <a:pt x="19689" y="10485"/>
                  </a:lnTo>
                  <a:lnTo>
                    <a:pt x="19689" y="10119"/>
                  </a:lnTo>
                  <a:lnTo>
                    <a:pt x="19750" y="9997"/>
                  </a:lnTo>
                  <a:lnTo>
                    <a:pt x="19872" y="9875"/>
                  </a:lnTo>
                  <a:lnTo>
                    <a:pt x="20359" y="9327"/>
                  </a:lnTo>
                  <a:lnTo>
                    <a:pt x="20664" y="8717"/>
                  </a:lnTo>
                  <a:lnTo>
                    <a:pt x="21030" y="8047"/>
                  </a:lnTo>
                  <a:lnTo>
                    <a:pt x="21273" y="7315"/>
                  </a:lnTo>
                  <a:lnTo>
                    <a:pt x="21395" y="6523"/>
                  </a:lnTo>
                  <a:lnTo>
                    <a:pt x="21517" y="5730"/>
                  </a:lnTo>
                  <a:lnTo>
                    <a:pt x="21578" y="4938"/>
                  </a:lnTo>
                  <a:lnTo>
                    <a:pt x="21578" y="4085"/>
                  </a:lnTo>
                  <a:lnTo>
                    <a:pt x="21456" y="3292"/>
                  </a:lnTo>
                  <a:lnTo>
                    <a:pt x="21273" y="2500"/>
                  </a:lnTo>
                  <a:lnTo>
                    <a:pt x="21030" y="1951"/>
                  </a:lnTo>
                  <a:lnTo>
                    <a:pt x="20725" y="1403"/>
                  </a:lnTo>
                  <a:lnTo>
                    <a:pt x="20298" y="976"/>
                  </a:lnTo>
                  <a:lnTo>
                    <a:pt x="19811" y="610"/>
                  </a:lnTo>
                  <a:lnTo>
                    <a:pt x="19506" y="428"/>
                  </a:lnTo>
                  <a:lnTo>
                    <a:pt x="19140" y="245"/>
                  </a:lnTo>
                  <a:lnTo>
                    <a:pt x="18774" y="123"/>
                  </a:lnTo>
                  <a:lnTo>
                    <a:pt x="18348" y="62"/>
                  </a:lnTo>
                  <a:lnTo>
                    <a:pt x="17555" y="1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" name="Google Shape;117;p17"/>
          <p:cNvGrpSpPr/>
          <p:nvPr/>
        </p:nvGrpSpPr>
        <p:grpSpPr>
          <a:xfrm>
            <a:off x="4820371" y="-711852"/>
            <a:ext cx="433800" cy="433800"/>
            <a:chOff x="5444475" y="717525"/>
            <a:chExt cx="433800" cy="433800"/>
          </a:xfrm>
        </p:grpSpPr>
        <p:sp>
          <p:nvSpPr>
            <p:cNvPr id="118" name="Google Shape;118;p17"/>
            <p:cNvSpPr/>
            <p:nvPr/>
          </p:nvSpPr>
          <p:spPr>
            <a:xfrm>
              <a:off x="5444475" y="717525"/>
              <a:ext cx="433800" cy="433800"/>
            </a:xfrm>
            <a:prstGeom prst="ellipse">
              <a:avLst/>
            </a:prstGeom>
            <a:solidFill>
              <a:srgbClr val="0DB7C4">
                <a:alpha val="36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7"/>
            <p:cNvSpPr/>
            <p:nvPr/>
          </p:nvSpPr>
          <p:spPr>
            <a:xfrm>
              <a:off x="5557157" y="830208"/>
              <a:ext cx="208200" cy="208200"/>
            </a:xfrm>
            <a:prstGeom prst="ellipse">
              <a:avLst/>
            </a:prstGeom>
            <a:solidFill>
              <a:srgbClr val="0DB7C4">
                <a:alpha val="36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7"/>
            <p:cNvSpPr/>
            <p:nvPr/>
          </p:nvSpPr>
          <p:spPr>
            <a:xfrm>
              <a:off x="5606248" y="879298"/>
              <a:ext cx="110100" cy="110100"/>
            </a:xfrm>
            <a:prstGeom prst="ellipse">
              <a:avLst/>
            </a:prstGeom>
            <a:solidFill>
              <a:srgbClr val="0DB7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" name="Google Shape;121;p17"/>
          <p:cNvGrpSpPr/>
          <p:nvPr/>
        </p:nvGrpSpPr>
        <p:grpSpPr>
          <a:xfrm>
            <a:off x="1024974" y="1211901"/>
            <a:ext cx="433800" cy="433800"/>
            <a:chOff x="5382800" y="412975"/>
            <a:chExt cx="433800" cy="433800"/>
          </a:xfrm>
        </p:grpSpPr>
        <p:sp>
          <p:nvSpPr>
            <p:cNvPr id="122" name="Google Shape;122;p17"/>
            <p:cNvSpPr/>
            <p:nvPr/>
          </p:nvSpPr>
          <p:spPr>
            <a:xfrm>
              <a:off x="5382800" y="412975"/>
              <a:ext cx="433800" cy="433800"/>
            </a:xfrm>
            <a:prstGeom prst="ellipse">
              <a:avLst/>
            </a:prstGeom>
            <a:solidFill>
              <a:srgbClr val="F24745">
                <a:alpha val="3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7"/>
            <p:cNvSpPr/>
            <p:nvPr/>
          </p:nvSpPr>
          <p:spPr>
            <a:xfrm>
              <a:off x="5495482" y="525658"/>
              <a:ext cx="208200" cy="208200"/>
            </a:xfrm>
            <a:prstGeom prst="ellipse">
              <a:avLst/>
            </a:prstGeom>
            <a:solidFill>
              <a:srgbClr val="F24745">
                <a:alpha val="3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7"/>
            <p:cNvSpPr/>
            <p:nvPr/>
          </p:nvSpPr>
          <p:spPr>
            <a:xfrm>
              <a:off x="5544573" y="574748"/>
              <a:ext cx="110100" cy="110100"/>
            </a:xfrm>
            <a:prstGeom prst="ellipse">
              <a:avLst/>
            </a:prstGeom>
            <a:solidFill>
              <a:srgbClr val="F247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" name="Google Shape;121;p17">
            <a:extLst>
              <a:ext uri="{FF2B5EF4-FFF2-40B4-BE49-F238E27FC236}">
                <a16:creationId xmlns:a16="http://schemas.microsoft.com/office/drawing/2014/main" id="{F6919F83-B870-DA48-922C-BF01AF239EE7}"/>
              </a:ext>
            </a:extLst>
          </p:cNvPr>
          <p:cNvGrpSpPr/>
          <p:nvPr/>
        </p:nvGrpSpPr>
        <p:grpSpPr>
          <a:xfrm>
            <a:off x="1024974" y="1741234"/>
            <a:ext cx="433800" cy="433800"/>
            <a:chOff x="5382800" y="412975"/>
            <a:chExt cx="433800" cy="433800"/>
          </a:xfrm>
        </p:grpSpPr>
        <p:sp>
          <p:nvSpPr>
            <p:cNvPr id="17" name="Google Shape;122;p17">
              <a:extLst>
                <a:ext uri="{FF2B5EF4-FFF2-40B4-BE49-F238E27FC236}">
                  <a16:creationId xmlns:a16="http://schemas.microsoft.com/office/drawing/2014/main" id="{2A2D6EC3-E89D-234B-9EC0-A0EC00CF588E}"/>
                </a:ext>
              </a:extLst>
            </p:cNvPr>
            <p:cNvSpPr/>
            <p:nvPr/>
          </p:nvSpPr>
          <p:spPr>
            <a:xfrm>
              <a:off x="5382800" y="412975"/>
              <a:ext cx="433800" cy="433800"/>
            </a:xfrm>
            <a:prstGeom prst="ellipse">
              <a:avLst/>
            </a:prstGeom>
            <a:solidFill>
              <a:srgbClr val="F24745">
                <a:alpha val="3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23;p17">
              <a:extLst>
                <a:ext uri="{FF2B5EF4-FFF2-40B4-BE49-F238E27FC236}">
                  <a16:creationId xmlns:a16="http://schemas.microsoft.com/office/drawing/2014/main" id="{8956510E-6FDF-684F-B9A9-5412FC37891C}"/>
                </a:ext>
              </a:extLst>
            </p:cNvPr>
            <p:cNvSpPr/>
            <p:nvPr/>
          </p:nvSpPr>
          <p:spPr>
            <a:xfrm>
              <a:off x="5495482" y="525658"/>
              <a:ext cx="208200" cy="208200"/>
            </a:xfrm>
            <a:prstGeom prst="ellipse">
              <a:avLst/>
            </a:prstGeom>
            <a:solidFill>
              <a:srgbClr val="F24745">
                <a:alpha val="3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24;p17">
              <a:extLst>
                <a:ext uri="{FF2B5EF4-FFF2-40B4-BE49-F238E27FC236}">
                  <a16:creationId xmlns:a16="http://schemas.microsoft.com/office/drawing/2014/main" id="{805217B0-7E80-834F-B4F1-DB5A19F2E930}"/>
                </a:ext>
              </a:extLst>
            </p:cNvPr>
            <p:cNvSpPr/>
            <p:nvPr/>
          </p:nvSpPr>
          <p:spPr>
            <a:xfrm>
              <a:off x="5544573" y="574748"/>
              <a:ext cx="110100" cy="110100"/>
            </a:xfrm>
            <a:prstGeom prst="ellipse">
              <a:avLst/>
            </a:prstGeom>
            <a:solidFill>
              <a:srgbClr val="F247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" name="Google Shape;121;p17">
            <a:extLst>
              <a:ext uri="{FF2B5EF4-FFF2-40B4-BE49-F238E27FC236}">
                <a16:creationId xmlns:a16="http://schemas.microsoft.com/office/drawing/2014/main" id="{6D9AD13A-17D0-FA42-BBEF-77E9A722B6AA}"/>
              </a:ext>
            </a:extLst>
          </p:cNvPr>
          <p:cNvGrpSpPr/>
          <p:nvPr/>
        </p:nvGrpSpPr>
        <p:grpSpPr>
          <a:xfrm>
            <a:off x="1024974" y="2244538"/>
            <a:ext cx="433800" cy="433800"/>
            <a:chOff x="5382800" y="412975"/>
            <a:chExt cx="433800" cy="433800"/>
          </a:xfrm>
        </p:grpSpPr>
        <p:sp>
          <p:nvSpPr>
            <p:cNvPr id="21" name="Google Shape;122;p17">
              <a:extLst>
                <a:ext uri="{FF2B5EF4-FFF2-40B4-BE49-F238E27FC236}">
                  <a16:creationId xmlns:a16="http://schemas.microsoft.com/office/drawing/2014/main" id="{658A5A7A-52EB-7C40-A815-8FA4E60E89DA}"/>
                </a:ext>
              </a:extLst>
            </p:cNvPr>
            <p:cNvSpPr/>
            <p:nvPr/>
          </p:nvSpPr>
          <p:spPr>
            <a:xfrm>
              <a:off x="5382800" y="412975"/>
              <a:ext cx="433800" cy="433800"/>
            </a:xfrm>
            <a:prstGeom prst="ellipse">
              <a:avLst/>
            </a:prstGeom>
            <a:solidFill>
              <a:srgbClr val="F24745">
                <a:alpha val="3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23;p17">
              <a:extLst>
                <a:ext uri="{FF2B5EF4-FFF2-40B4-BE49-F238E27FC236}">
                  <a16:creationId xmlns:a16="http://schemas.microsoft.com/office/drawing/2014/main" id="{222B42E2-4FF5-4146-AAD7-A5DD08F3416E}"/>
                </a:ext>
              </a:extLst>
            </p:cNvPr>
            <p:cNvSpPr/>
            <p:nvPr/>
          </p:nvSpPr>
          <p:spPr>
            <a:xfrm>
              <a:off x="5495482" y="525658"/>
              <a:ext cx="208200" cy="208200"/>
            </a:xfrm>
            <a:prstGeom prst="ellipse">
              <a:avLst/>
            </a:prstGeom>
            <a:solidFill>
              <a:srgbClr val="F24745">
                <a:alpha val="3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24;p17">
              <a:extLst>
                <a:ext uri="{FF2B5EF4-FFF2-40B4-BE49-F238E27FC236}">
                  <a16:creationId xmlns:a16="http://schemas.microsoft.com/office/drawing/2014/main" id="{F1B7DF5D-6A6E-2449-A190-364BB30FCC81}"/>
                </a:ext>
              </a:extLst>
            </p:cNvPr>
            <p:cNvSpPr/>
            <p:nvPr/>
          </p:nvSpPr>
          <p:spPr>
            <a:xfrm>
              <a:off x="5544573" y="574748"/>
              <a:ext cx="110100" cy="110100"/>
            </a:xfrm>
            <a:prstGeom prst="ellipse">
              <a:avLst/>
            </a:prstGeom>
            <a:solidFill>
              <a:srgbClr val="F247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" name="Google Shape;121;p17">
            <a:extLst>
              <a:ext uri="{FF2B5EF4-FFF2-40B4-BE49-F238E27FC236}">
                <a16:creationId xmlns:a16="http://schemas.microsoft.com/office/drawing/2014/main" id="{40C9DF00-D6E6-2E47-9533-1EA400C45B29}"/>
              </a:ext>
            </a:extLst>
          </p:cNvPr>
          <p:cNvGrpSpPr/>
          <p:nvPr/>
        </p:nvGrpSpPr>
        <p:grpSpPr>
          <a:xfrm>
            <a:off x="1024974" y="3006538"/>
            <a:ext cx="433800" cy="433800"/>
            <a:chOff x="5382800" y="412975"/>
            <a:chExt cx="433800" cy="433800"/>
          </a:xfrm>
        </p:grpSpPr>
        <p:sp>
          <p:nvSpPr>
            <p:cNvPr id="25" name="Google Shape;122;p17">
              <a:extLst>
                <a:ext uri="{FF2B5EF4-FFF2-40B4-BE49-F238E27FC236}">
                  <a16:creationId xmlns:a16="http://schemas.microsoft.com/office/drawing/2014/main" id="{E09CA78A-10E4-A044-B9F1-F1B116F18C9C}"/>
                </a:ext>
              </a:extLst>
            </p:cNvPr>
            <p:cNvSpPr/>
            <p:nvPr/>
          </p:nvSpPr>
          <p:spPr>
            <a:xfrm>
              <a:off x="5382800" y="412975"/>
              <a:ext cx="433800" cy="433800"/>
            </a:xfrm>
            <a:prstGeom prst="ellipse">
              <a:avLst/>
            </a:prstGeom>
            <a:solidFill>
              <a:srgbClr val="F24745">
                <a:alpha val="3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23;p17">
              <a:extLst>
                <a:ext uri="{FF2B5EF4-FFF2-40B4-BE49-F238E27FC236}">
                  <a16:creationId xmlns:a16="http://schemas.microsoft.com/office/drawing/2014/main" id="{B2B80E45-D2DA-A24B-BA12-479F71969116}"/>
                </a:ext>
              </a:extLst>
            </p:cNvPr>
            <p:cNvSpPr/>
            <p:nvPr/>
          </p:nvSpPr>
          <p:spPr>
            <a:xfrm>
              <a:off x="5495482" y="525658"/>
              <a:ext cx="208200" cy="208200"/>
            </a:xfrm>
            <a:prstGeom prst="ellipse">
              <a:avLst/>
            </a:prstGeom>
            <a:solidFill>
              <a:srgbClr val="F24745">
                <a:alpha val="3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24;p17">
              <a:extLst>
                <a:ext uri="{FF2B5EF4-FFF2-40B4-BE49-F238E27FC236}">
                  <a16:creationId xmlns:a16="http://schemas.microsoft.com/office/drawing/2014/main" id="{634FA98A-60F7-134C-8C7A-E86C0F16407F}"/>
                </a:ext>
              </a:extLst>
            </p:cNvPr>
            <p:cNvSpPr/>
            <p:nvPr/>
          </p:nvSpPr>
          <p:spPr>
            <a:xfrm>
              <a:off x="5544573" y="574748"/>
              <a:ext cx="110100" cy="110100"/>
            </a:xfrm>
            <a:prstGeom prst="ellipse">
              <a:avLst/>
            </a:prstGeom>
            <a:solidFill>
              <a:srgbClr val="F247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" name="Google Shape;121;p17">
            <a:extLst>
              <a:ext uri="{FF2B5EF4-FFF2-40B4-BE49-F238E27FC236}">
                <a16:creationId xmlns:a16="http://schemas.microsoft.com/office/drawing/2014/main" id="{AEE94ABF-CECC-FF49-A4BA-1D67E6C05C3D}"/>
              </a:ext>
            </a:extLst>
          </p:cNvPr>
          <p:cNvGrpSpPr/>
          <p:nvPr/>
        </p:nvGrpSpPr>
        <p:grpSpPr>
          <a:xfrm>
            <a:off x="1024974" y="3501838"/>
            <a:ext cx="433800" cy="433800"/>
            <a:chOff x="5382800" y="412975"/>
            <a:chExt cx="433800" cy="433800"/>
          </a:xfrm>
        </p:grpSpPr>
        <p:sp>
          <p:nvSpPr>
            <p:cNvPr id="29" name="Google Shape;122;p17">
              <a:extLst>
                <a:ext uri="{FF2B5EF4-FFF2-40B4-BE49-F238E27FC236}">
                  <a16:creationId xmlns:a16="http://schemas.microsoft.com/office/drawing/2014/main" id="{3403D2FB-73D5-8740-9105-E18773071233}"/>
                </a:ext>
              </a:extLst>
            </p:cNvPr>
            <p:cNvSpPr/>
            <p:nvPr/>
          </p:nvSpPr>
          <p:spPr>
            <a:xfrm>
              <a:off x="5382800" y="412975"/>
              <a:ext cx="433800" cy="433800"/>
            </a:xfrm>
            <a:prstGeom prst="ellipse">
              <a:avLst/>
            </a:prstGeom>
            <a:solidFill>
              <a:srgbClr val="F24745">
                <a:alpha val="3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23;p17">
              <a:extLst>
                <a:ext uri="{FF2B5EF4-FFF2-40B4-BE49-F238E27FC236}">
                  <a16:creationId xmlns:a16="http://schemas.microsoft.com/office/drawing/2014/main" id="{7845D48F-EC27-2D4E-A57C-56131526BB3F}"/>
                </a:ext>
              </a:extLst>
            </p:cNvPr>
            <p:cNvSpPr/>
            <p:nvPr/>
          </p:nvSpPr>
          <p:spPr>
            <a:xfrm>
              <a:off x="5495482" y="525658"/>
              <a:ext cx="208200" cy="208200"/>
            </a:xfrm>
            <a:prstGeom prst="ellipse">
              <a:avLst/>
            </a:prstGeom>
            <a:solidFill>
              <a:srgbClr val="F24745">
                <a:alpha val="3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24;p17">
              <a:extLst>
                <a:ext uri="{FF2B5EF4-FFF2-40B4-BE49-F238E27FC236}">
                  <a16:creationId xmlns:a16="http://schemas.microsoft.com/office/drawing/2014/main" id="{747523D1-B4EE-A849-B2D8-CD1F7C0E0B11}"/>
                </a:ext>
              </a:extLst>
            </p:cNvPr>
            <p:cNvSpPr/>
            <p:nvPr/>
          </p:nvSpPr>
          <p:spPr>
            <a:xfrm>
              <a:off x="5544573" y="574748"/>
              <a:ext cx="110100" cy="110100"/>
            </a:xfrm>
            <a:prstGeom prst="ellipse">
              <a:avLst/>
            </a:prstGeom>
            <a:solidFill>
              <a:srgbClr val="F247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" name="Google Shape;121;p17">
            <a:extLst>
              <a:ext uri="{FF2B5EF4-FFF2-40B4-BE49-F238E27FC236}">
                <a16:creationId xmlns:a16="http://schemas.microsoft.com/office/drawing/2014/main" id="{8B0459CB-F96C-E649-A2A4-D485C6BD68A2}"/>
              </a:ext>
            </a:extLst>
          </p:cNvPr>
          <p:cNvGrpSpPr/>
          <p:nvPr/>
        </p:nvGrpSpPr>
        <p:grpSpPr>
          <a:xfrm>
            <a:off x="1024974" y="3997138"/>
            <a:ext cx="433800" cy="433800"/>
            <a:chOff x="5382800" y="412975"/>
            <a:chExt cx="433800" cy="433800"/>
          </a:xfrm>
        </p:grpSpPr>
        <p:sp>
          <p:nvSpPr>
            <p:cNvPr id="33" name="Google Shape;122;p17">
              <a:extLst>
                <a:ext uri="{FF2B5EF4-FFF2-40B4-BE49-F238E27FC236}">
                  <a16:creationId xmlns:a16="http://schemas.microsoft.com/office/drawing/2014/main" id="{A1CDD959-366B-7D45-8328-A202B13D00E2}"/>
                </a:ext>
              </a:extLst>
            </p:cNvPr>
            <p:cNvSpPr/>
            <p:nvPr/>
          </p:nvSpPr>
          <p:spPr>
            <a:xfrm>
              <a:off x="5382800" y="412975"/>
              <a:ext cx="433800" cy="433800"/>
            </a:xfrm>
            <a:prstGeom prst="ellipse">
              <a:avLst/>
            </a:prstGeom>
            <a:solidFill>
              <a:srgbClr val="F24745">
                <a:alpha val="3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23;p17">
              <a:extLst>
                <a:ext uri="{FF2B5EF4-FFF2-40B4-BE49-F238E27FC236}">
                  <a16:creationId xmlns:a16="http://schemas.microsoft.com/office/drawing/2014/main" id="{98999084-C98F-E440-AE05-10B2FBAB3250}"/>
                </a:ext>
              </a:extLst>
            </p:cNvPr>
            <p:cNvSpPr/>
            <p:nvPr/>
          </p:nvSpPr>
          <p:spPr>
            <a:xfrm>
              <a:off x="5495482" y="525658"/>
              <a:ext cx="208200" cy="208200"/>
            </a:xfrm>
            <a:prstGeom prst="ellipse">
              <a:avLst/>
            </a:prstGeom>
            <a:solidFill>
              <a:srgbClr val="F24745">
                <a:alpha val="3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24;p17">
              <a:extLst>
                <a:ext uri="{FF2B5EF4-FFF2-40B4-BE49-F238E27FC236}">
                  <a16:creationId xmlns:a16="http://schemas.microsoft.com/office/drawing/2014/main" id="{E25CB1B7-8568-D640-9A38-83D7118D037E}"/>
                </a:ext>
              </a:extLst>
            </p:cNvPr>
            <p:cNvSpPr/>
            <p:nvPr/>
          </p:nvSpPr>
          <p:spPr>
            <a:xfrm>
              <a:off x="5544573" y="574748"/>
              <a:ext cx="110100" cy="110100"/>
            </a:xfrm>
            <a:prstGeom prst="ellipse">
              <a:avLst/>
            </a:prstGeom>
            <a:solidFill>
              <a:srgbClr val="F247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" name="Google Shape;121;p17">
            <a:extLst>
              <a:ext uri="{FF2B5EF4-FFF2-40B4-BE49-F238E27FC236}">
                <a16:creationId xmlns:a16="http://schemas.microsoft.com/office/drawing/2014/main" id="{714A89D8-E966-4E4D-BCCD-7AD4A68DFB50}"/>
              </a:ext>
            </a:extLst>
          </p:cNvPr>
          <p:cNvGrpSpPr/>
          <p:nvPr/>
        </p:nvGrpSpPr>
        <p:grpSpPr>
          <a:xfrm>
            <a:off x="1024974" y="4508767"/>
            <a:ext cx="433800" cy="433800"/>
            <a:chOff x="5382800" y="412975"/>
            <a:chExt cx="433800" cy="433800"/>
          </a:xfrm>
        </p:grpSpPr>
        <p:sp>
          <p:nvSpPr>
            <p:cNvPr id="37" name="Google Shape;122;p17">
              <a:extLst>
                <a:ext uri="{FF2B5EF4-FFF2-40B4-BE49-F238E27FC236}">
                  <a16:creationId xmlns:a16="http://schemas.microsoft.com/office/drawing/2014/main" id="{02E31041-AE13-DE40-AA9B-8FA9718165DD}"/>
                </a:ext>
              </a:extLst>
            </p:cNvPr>
            <p:cNvSpPr/>
            <p:nvPr/>
          </p:nvSpPr>
          <p:spPr>
            <a:xfrm>
              <a:off x="5382800" y="412975"/>
              <a:ext cx="433800" cy="433800"/>
            </a:xfrm>
            <a:prstGeom prst="ellipse">
              <a:avLst/>
            </a:prstGeom>
            <a:solidFill>
              <a:srgbClr val="F24745">
                <a:alpha val="3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23;p17">
              <a:extLst>
                <a:ext uri="{FF2B5EF4-FFF2-40B4-BE49-F238E27FC236}">
                  <a16:creationId xmlns:a16="http://schemas.microsoft.com/office/drawing/2014/main" id="{55193F86-7801-AC40-A428-16A10383745E}"/>
                </a:ext>
              </a:extLst>
            </p:cNvPr>
            <p:cNvSpPr/>
            <p:nvPr/>
          </p:nvSpPr>
          <p:spPr>
            <a:xfrm>
              <a:off x="5495482" y="525658"/>
              <a:ext cx="208200" cy="208200"/>
            </a:xfrm>
            <a:prstGeom prst="ellipse">
              <a:avLst/>
            </a:prstGeom>
            <a:solidFill>
              <a:srgbClr val="F24745">
                <a:alpha val="3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24;p17">
              <a:extLst>
                <a:ext uri="{FF2B5EF4-FFF2-40B4-BE49-F238E27FC236}">
                  <a16:creationId xmlns:a16="http://schemas.microsoft.com/office/drawing/2014/main" id="{ABD9B006-5907-7540-B007-EE591809027E}"/>
                </a:ext>
              </a:extLst>
            </p:cNvPr>
            <p:cNvSpPr/>
            <p:nvPr/>
          </p:nvSpPr>
          <p:spPr>
            <a:xfrm>
              <a:off x="5544573" y="574748"/>
              <a:ext cx="110100" cy="110100"/>
            </a:xfrm>
            <a:prstGeom prst="ellipse">
              <a:avLst/>
            </a:prstGeom>
            <a:solidFill>
              <a:srgbClr val="F247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87843223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>
            <a:spLocks noGrp="1"/>
          </p:cNvSpPr>
          <p:nvPr>
            <p:ph type="ctrTitle"/>
          </p:nvPr>
        </p:nvSpPr>
        <p:spPr>
          <a:xfrm>
            <a:off x="685799" y="1907659"/>
            <a:ext cx="8196944" cy="104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APIs  and pretrained models used</a:t>
            </a:r>
            <a:endParaRPr dirty="0"/>
          </a:p>
        </p:txBody>
      </p:sp>
      <p:sp>
        <p:nvSpPr>
          <p:cNvPr id="99" name="Google Shape;99;p15"/>
          <p:cNvSpPr txBox="1">
            <a:spLocks noGrp="1"/>
          </p:cNvSpPr>
          <p:nvPr>
            <p:ph type="subTitle" idx="1"/>
          </p:nvPr>
        </p:nvSpPr>
        <p:spPr>
          <a:xfrm>
            <a:off x="685800" y="3082250"/>
            <a:ext cx="8458200" cy="6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Beautiful Soup</a:t>
            </a:r>
            <a:endParaRPr dirty="0"/>
          </a:p>
        </p:txBody>
      </p:sp>
      <p:sp>
        <p:nvSpPr>
          <p:cNvPr id="100" name="Google Shape;100;p15"/>
          <p:cNvSpPr txBox="1">
            <a:spLocks noGrp="1"/>
          </p:cNvSpPr>
          <p:nvPr>
            <p:ph type="sldNum" idx="12"/>
          </p:nvPr>
        </p:nvSpPr>
        <p:spPr>
          <a:xfrm>
            <a:off x="-75" y="3420000"/>
            <a:ext cx="669600" cy="172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49</a:t>
            </a:fld>
            <a:endParaRPr/>
          </a:p>
        </p:txBody>
      </p:sp>
      <p:sp>
        <p:nvSpPr>
          <p:cNvPr id="5" name="Google Shape;99;p15">
            <a:extLst>
              <a:ext uri="{FF2B5EF4-FFF2-40B4-BE49-F238E27FC236}">
                <a16:creationId xmlns:a16="http://schemas.microsoft.com/office/drawing/2014/main" id="{E8A8C269-2312-B94D-8A3F-1BBA06782FA9}"/>
              </a:ext>
            </a:extLst>
          </p:cNvPr>
          <p:cNvSpPr txBox="1">
            <a:spLocks/>
          </p:cNvSpPr>
          <p:nvPr/>
        </p:nvSpPr>
        <p:spPr>
          <a:xfrm>
            <a:off x="685800" y="3554026"/>
            <a:ext cx="8458200" cy="6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/>
            <a:r>
              <a:rPr lang="en-US" dirty="0" err="1"/>
              <a:t>Xception</a:t>
            </a:r>
            <a:r>
              <a:rPr lang="en-US" dirty="0"/>
              <a:t> pre-trained neural  for image </a:t>
            </a:r>
            <a:r>
              <a:rPr lang="en-US" dirty="0" err="1"/>
              <a:t>classificiation</a:t>
            </a:r>
            <a:endParaRPr lang="en-US" dirty="0"/>
          </a:p>
        </p:txBody>
      </p:sp>
      <p:sp>
        <p:nvSpPr>
          <p:cNvPr id="6" name="Google Shape;99;p15">
            <a:extLst>
              <a:ext uri="{FF2B5EF4-FFF2-40B4-BE49-F238E27FC236}">
                <a16:creationId xmlns:a16="http://schemas.microsoft.com/office/drawing/2014/main" id="{D8CD86B7-F6F8-C948-A61E-7CF26B468553}"/>
              </a:ext>
            </a:extLst>
          </p:cNvPr>
          <p:cNvSpPr txBox="1">
            <a:spLocks/>
          </p:cNvSpPr>
          <p:nvPr/>
        </p:nvSpPr>
        <p:spPr>
          <a:xfrm>
            <a:off x="685800" y="4011226"/>
            <a:ext cx="8458200" cy="6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/>
            <a:r>
              <a:rPr lang="en-US" dirty="0"/>
              <a:t>NLTK, </a:t>
            </a:r>
            <a:r>
              <a:rPr lang="en-US" dirty="0" err="1"/>
              <a:t>Gensim</a:t>
            </a:r>
            <a:r>
              <a:rPr lang="en-US" dirty="0"/>
              <a:t>, </a:t>
            </a:r>
            <a:r>
              <a:rPr lang="en-US" dirty="0" err="1"/>
              <a:t>Sklearn</a:t>
            </a:r>
            <a:r>
              <a:rPr lang="en-US" dirty="0"/>
              <a:t>, and misc. phonetics packages</a:t>
            </a:r>
          </a:p>
        </p:txBody>
      </p:sp>
      <p:sp>
        <p:nvSpPr>
          <p:cNvPr id="7" name="Google Shape;99;p15">
            <a:extLst>
              <a:ext uri="{FF2B5EF4-FFF2-40B4-BE49-F238E27FC236}">
                <a16:creationId xmlns:a16="http://schemas.microsoft.com/office/drawing/2014/main" id="{22ECF24A-C09A-E247-AD39-AB5583DFAD06}"/>
              </a:ext>
            </a:extLst>
          </p:cNvPr>
          <p:cNvSpPr txBox="1">
            <a:spLocks/>
          </p:cNvSpPr>
          <p:nvPr/>
        </p:nvSpPr>
        <p:spPr>
          <a:xfrm>
            <a:off x="685800" y="4400550"/>
            <a:ext cx="8458200" cy="6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/>
            <a:r>
              <a:rPr lang="en-US" dirty="0" err="1"/>
              <a:t>Streamlit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05416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7F8B0D-553E-D946-8CB5-B26E2B37E4F6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-75" y="5143500"/>
            <a:ext cx="669600" cy="581186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 dirty="0"/>
          </a:p>
        </p:txBody>
      </p:sp>
      <p:sp>
        <p:nvSpPr>
          <p:cNvPr id="11" name="Google Shape;81;p13">
            <a:extLst>
              <a:ext uri="{FF2B5EF4-FFF2-40B4-BE49-F238E27FC236}">
                <a16:creationId xmlns:a16="http://schemas.microsoft.com/office/drawing/2014/main" id="{4BA9B7E1-3C7F-F549-9207-73EBAB9B717B}"/>
              </a:ext>
            </a:extLst>
          </p:cNvPr>
          <p:cNvSpPr txBox="1">
            <a:spLocks/>
          </p:cNvSpPr>
          <p:nvPr/>
        </p:nvSpPr>
        <p:spPr>
          <a:xfrm>
            <a:off x="99073" y="1127467"/>
            <a:ext cx="2705599" cy="11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r>
              <a:rPr lang="en-US" dirty="0"/>
              <a:t>Milton Babbitt’s</a:t>
            </a:r>
          </a:p>
          <a:p>
            <a:r>
              <a:rPr lang="en-US" dirty="0"/>
              <a:t>titles</a:t>
            </a:r>
          </a:p>
        </p:txBody>
      </p:sp>
      <p:sp>
        <p:nvSpPr>
          <p:cNvPr id="5" name="Google Shape;83;p13">
            <a:extLst>
              <a:ext uri="{FF2B5EF4-FFF2-40B4-BE49-F238E27FC236}">
                <a16:creationId xmlns:a16="http://schemas.microsoft.com/office/drawing/2014/main" id="{09912A25-2324-6548-B0F1-7DE53878A5D2}"/>
              </a:ext>
            </a:extLst>
          </p:cNvPr>
          <p:cNvSpPr txBox="1">
            <a:spLocks/>
          </p:cNvSpPr>
          <p:nvPr/>
        </p:nvSpPr>
        <p:spPr>
          <a:xfrm>
            <a:off x="115738" y="2289996"/>
            <a:ext cx="5552864" cy="288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2000" b="1" i="1" dirty="0"/>
              <a:t>It Takes Twelve to Tango</a:t>
            </a:r>
          </a:p>
          <a:p>
            <a:pPr>
              <a:spcBef>
                <a:spcPts val="600"/>
              </a:spcBef>
            </a:pPr>
            <a:endParaRPr lang="en-US" sz="2000" b="1" i="1" dirty="0"/>
          </a:p>
          <a:p>
            <a:pPr>
              <a:spcBef>
                <a:spcPts val="600"/>
              </a:spcBef>
            </a:pPr>
            <a:endParaRPr lang="en-US" b="1" i="1" dirty="0"/>
          </a:p>
          <a:p>
            <a:pPr>
              <a:spcBef>
                <a:spcPts val="600"/>
              </a:spcBef>
            </a:pPr>
            <a:r>
              <a:rPr lang="en-US" sz="2000" b="1" i="1" dirty="0"/>
              <a:t>Whirled Series</a:t>
            </a:r>
          </a:p>
          <a:p>
            <a:pPr>
              <a:spcBef>
                <a:spcPts val="600"/>
              </a:spcBef>
            </a:pPr>
            <a:endParaRPr lang="en-US" sz="2000" b="1" i="1" dirty="0"/>
          </a:p>
          <a:p>
            <a:pPr>
              <a:spcBef>
                <a:spcPts val="600"/>
              </a:spcBef>
            </a:pPr>
            <a:endParaRPr lang="en-US" b="1" i="1" dirty="0"/>
          </a:p>
          <a:p>
            <a:pPr>
              <a:spcBef>
                <a:spcPts val="600"/>
              </a:spcBef>
            </a:pPr>
            <a:r>
              <a:rPr lang="en-US" sz="2000" b="1" i="1" dirty="0"/>
              <a:t>The Joy of More Sextets</a:t>
            </a:r>
            <a:endParaRPr lang="en-US" sz="2000" i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E007B5C-1E21-7248-A68F-07873D03B0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1830" y="2248668"/>
            <a:ext cx="2786789" cy="2310415"/>
          </a:xfrm>
          <a:prstGeom prst="rect">
            <a:avLst/>
          </a:prstGeom>
        </p:spPr>
      </p:pic>
      <p:sp>
        <p:nvSpPr>
          <p:cNvPr id="7" name="Google Shape;83;p13">
            <a:extLst>
              <a:ext uri="{FF2B5EF4-FFF2-40B4-BE49-F238E27FC236}">
                <a16:creationId xmlns:a16="http://schemas.microsoft.com/office/drawing/2014/main" id="{27AC2FE4-D903-7440-A7C8-EEBFE4DA9A61}"/>
              </a:ext>
            </a:extLst>
          </p:cNvPr>
          <p:cNvSpPr txBox="1">
            <a:spLocks/>
          </p:cNvSpPr>
          <p:nvPr/>
        </p:nvSpPr>
        <p:spPr>
          <a:xfrm>
            <a:off x="6679270" y="4444461"/>
            <a:ext cx="1961035" cy="5769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2000" b="1" i="1" dirty="0"/>
              <a:t>Clairvoyance</a:t>
            </a:r>
            <a:endParaRPr lang="en-US" sz="2000" i="1" dirty="0"/>
          </a:p>
        </p:txBody>
      </p:sp>
      <p:sp>
        <p:nvSpPr>
          <p:cNvPr id="8" name="Google Shape;81;p13">
            <a:extLst>
              <a:ext uri="{FF2B5EF4-FFF2-40B4-BE49-F238E27FC236}">
                <a16:creationId xmlns:a16="http://schemas.microsoft.com/office/drawing/2014/main" id="{A04A9802-7701-954D-B08D-BFBD13122C6F}"/>
              </a:ext>
            </a:extLst>
          </p:cNvPr>
          <p:cNvSpPr txBox="1">
            <a:spLocks/>
          </p:cNvSpPr>
          <p:nvPr/>
        </p:nvSpPr>
        <p:spPr>
          <a:xfrm>
            <a:off x="6261315" y="1127467"/>
            <a:ext cx="2705599" cy="11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algn="r"/>
            <a:r>
              <a:rPr lang="en-US" dirty="0"/>
              <a:t>Rene Magritte’s titles</a:t>
            </a:r>
          </a:p>
        </p:txBody>
      </p:sp>
    </p:spTree>
    <p:extLst>
      <p:ext uri="{BB962C8B-B14F-4D97-AF65-F5344CB8AC3E}">
        <p14:creationId xmlns:p14="http://schemas.microsoft.com/office/powerpoint/2010/main" val="3957603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7" grpId="0"/>
      <p:bldP spid="8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 txBox="1">
            <a:spLocks noGrp="1"/>
          </p:cNvSpPr>
          <p:nvPr>
            <p:ph type="body" idx="1"/>
          </p:nvPr>
        </p:nvSpPr>
        <p:spPr>
          <a:xfrm>
            <a:off x="0" y="5701972"/>
            <a:ext cx="3378900" cy="253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000" b="1" dirty="0"/>
              <a:t>I am Jayden Smith</a:t>
            </a:r>
            <a:endParaRPr sz="3000"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dirty="0"/>
              <a:t>I am here because I love to give presentations. </a:t>
            </a:r>
            <a:endParaRPr sz="18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dirty="0"/>
              <a:t>You can find me at @username</a:t>
            </a:r>
            <a:endParaRPr sz="1800" b="1" dirty="0"/>
          </a:p>
        </p:txBody>
      </p:sp>
      <p:sp>
        <p:nvSpPr>
          <p:cNvPr id="92" name="Google Shape;92;p14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50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F52574-AFFF-4449-AC5F-057D31FAC0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9368" y="0"/>
            <a:ext cx="4366047" cy="1049777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C0216B43-840E-694A-B3E9-88D97623C6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54606" y="-1308372"/>
            <a:ext cx="3552600" cy="1140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Google Shape;90;p14">
            <a:extLst>
              <a:ext uri="{FF2B5EF4-FFF2-40B4-BE49-F238E27FC236}">
                <a16:creationId xmlns:a16="http://schemas.microsoft.com/office/drawing/2014/main" id="{AFD7E2E0-9B26-7845-BA91-314D47F35B7F}"/>
              </a:ext>
            </a:extLst>
          </p:cNvPr>
          <p:cNvSpPr txBox="1">
            <a:spLocks/>
          </p:cNvSpPr>
          <p:nvPr/>
        </p:nvSpPr>
        <p:spPr>
          <a:xfrm>
            <a:off x="4630750" y="-1140000"/>
            <a:ext cx="3195000" cy="11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r>
              <a:rPr lang="en-US" sz="6000"/>
              <a:t>HELLO!</a:t>
            </a:r>
            <a:endParaRPr lang="en-US" sz="6000" dirty="0"/>
          </a:p>
        </p:txBody>
      </p:sp>
      <p:sp>
        <p:nvSpPr>
          <p:cNvPr id="9" name="Google Shape;90;p14">
            <a:extLst>
              <a:ext uri="{FF2B5EF4-FFF2-40B4-BE49-F238E27FC236}">
                <a16:creationId xmlns:a16="http://schemas.microsoft.com/office/drawing/2014/main" id="{70C41771-D2CC-2A47-B7C9-EB4E1ECA9979}"/>
              </a:ext>
            </a:extLst>
          </p:cNvPr>
          <p:cNvSpPr txBox="1">
            <a:spLocks/>
          </p:cNvSpPr>
          <p:nvPr/>
        </p:nvSpPr>
        <p:spPr>
          <a:xfrm>
            <a:off x="719577" y="0"/>
            <a:ext cx="2186183" cy="3068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r>
              <a:rPr lang="en-US" sz="3200" dirty="0"/>
              <a:t>Contextually ‘nearby’ words</a:t>
            </a:r>
          </a:p>
          <a:p>
            <a:r>
              <a:rPr lang="en-US" sz="3200" dirty="0"/>
              <a:t>(</a:t>
            </a:r>
            <a:r>
              <a:rPr lang="en-US" sz="3200" i="1" dirty="0"/>
              <a:t>not</a:t>
            </a:r>
            <a:r>
              <a:rPr lang="en-US" sz="3200" dirty="0"/>
              <a:t> synonyms)</a:t>
            </a:r>
          </a:p>
          <a:p>
            <a:endParaRPr lang="en-US" sz="3200" dirty="0"/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1367B68B-75EF-7044-BF53-1348FA9CEA95}"/>
              </a:ext>
            </a:extLst>
          </p:cNvPr>
          <p:cNvSpPr txBox="1">
            <a:spLocks/>
          </p:cNvSpPr>
          <p:nvPr/>
        </p:nvSpPr>
        <p:spPr>
          <a:xfrm>
            <a:off x="-54606" y="4476750"/>
            <a:ext cx="3552600" cy="11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 lang="en-US" dirty="0"/>
          </a:p>
        </p:txBody>
      </p:sp>
      <p:sp>
        <p:nvSpPr>
          <p:cNvPr id="11" name="Google Shape;90;p14">
            <a:extLst>
              <a:ext uri="{FF2B5EF4-FFF2-40B4-BE49-F238E27FC236}">
                <a16:creationId xmlns:a16="http://schemas.microsoft.com/office/drawing/2014/main" id="{49646CEA-2E2D-1C45-A70A-CA320C3B63C3}"/>
              </a:ext>
            </a:extLst>
          </p:cNvPr>
          <p:cNvSpPr txBox="1">
            <a:spLocks/>
          </p:cNvSpPr>
          <p:nvPr/>
        </p:nvSpPr>
        <p:spPr>
          <a:xfrm>
            <a:off x="719577" y="-5429250"/>
            <a:ext cx="2877063" cy="20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r>
              <a:rPr lang="en-US" sz="3200" dirty="0"/>
              <a:t>Not yet implemented</a:t>
            </a:r>
          </a:p>
          <a:p>
            <a:endParaRPr lang="en-US" sz="3200" dirty="0"/>
          </a:p>
        </p:txBody>
      </p:sp>
      <p:sp>
        <p:nvSpPr>
          <p:cNvPr id="12" name="Google Shape;90;p14">
            <a:extLst>
              <a:ext uri="{FF2B5EF4-FFF2-40B4-BE49-F238E27FC236}">
                <a16:creationId xmlns:a16="http://schemas.microsoft.com/office/drawing/2014/main" id="{08AEF572-62D3-CA44-BB2A-A43F992B76CE}"/>
              </a:ext>
            </a:extLst>
          </p:cNvPr>
          <p:cNvSpPr txBox="1">
            <a:spLocks/>
          </p:cNvSpPr>
          <p:nvPr/>
        </p:nvSpPr>
        <p:spPr>
          <a:xfrm>
            <a:off x="719577" y="2581910"/>
            <a:ext cx="1678183" cy="20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r>
              <a:rPr lang="en-US" sz="2000" dirty="0"/>
              <a:t>Not yet implemented</a:t>
            </a:r>
          </a:p>
          <a:p>
            <a:endParaRPr lang="en-US" sz="3200" dirty="0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273C3ADD-BC9B-4845-815F-45EC95051C4B}"/>
              </a:ext>
            </a:extLst>
          </p:cNvPr>
          <p:cNvSpPr/>
          <p:nvPr/>
        </p:nvSpPr>
        <p:spPr>
          <a:xfrm>
            <a:off x="2762451" y="67377"/>
            <a:ext cx="4134050" cy="293570"/>
          </a:xfrm>
          <a:prstGeom prst="roundRect">
            <a:avLst/>
          </a:prstGeom>
          <a:noFill/>
          <a:ln w="3175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72BBDBC7-7F46-4B44-9C17-2F6D00D96DE9}"/>
              </a:ext>
            </a:extLst>
          </p:cNvPr>
          <p:cNvSpPr/>
          <p:nvPr/>
        </p:nvSpPr>
        <p:spPr>
          <a:xfrm>
            <a:off x="2762451" y="1733550"/>
            <a:ext cx="3455469" cy="293570"/>
          </a:xfrm>
          <a:prstGeom prst="roundRect">
            <a:avLst/>
          </a:prstGeom>
          <a:noFill/>
          <a:ln w="3175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E4FF860F-0050-4342-BF18-426FA867638E}"/>
              </a:ext>
            </a:extLst>
          </p:cNvPr>
          <p:cNvSpPr/>
          <p:nvPr/>
        </p:nvSpPr>
        <p:spPr>
          <a:xfrm>
            <a:off x="2762451" y="4146282"/>
            <a:ext cx="3137835" cy="293570"/>
          </a:xfrm>
          <a:prstGeom prst="roundRect">
            <a:avLst/>
          </a:prstGeom>
          <a:noFill/>
          <a:ln w="3175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37CE8FFF-59C5-034A-9DF5-7C9B2B825334}"/>
              </a:ext>
            </a:extLst>
          </p:cNvPr>
          <p:cNvSpPr/>
          <p:nvPr/>
        </p:nvSpPr>
        <p:spPr>
          <a:xfrm>
            <a:off x="2762451" y="3409950"/>
            <a:ext cx="3373654" cy="293570"/>
          </a:xfrm>
          <a:prstGeom prst="roundRect">
            <a:avLst/>
          </a:prstGeom>
          <a:noFill/>
          <a:ln w="3175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099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6" grpId="0" animBg="1"/>
      <p:bldP spid="16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7F8B0D-553E-D946-8CB5-B26E2B37E4F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solidFill>
                  <a:schemeClr val="bg1"/>
                </a:solidFill>
              </a:rPr>
              <a:t>6</a:t>
            </a:fld>
            <a:endParaRPr lang="en" dirty="0">
              <a:solidFill>
                <a:schemeClr val="bg1"/>
              </a:solidFill>
            </a:endParaRPr>
          </a:p>
        </p:txBody>
      </p:sp>
      <p:sp>
        <p:nvSpPr>
          <p:cNvPr id="11" name="Google Shape;81;p13">
            <a:extLst>
              <a:ext uri="{FF2B5EF4-FFF2-40B4-BE49-F238E27FC236}">
                <a16:creationId xmlns:a16="http://schemas.microsoft.com/office/drawing/2014/main" id="{4BA9B7E1-3C7F-F549-9207-73EBAB9B717B}"/>
              </a:ext>
            </a:extLst>
          </p:cNvPr>
          <p:cNvSpPr txBox="1">
            <a:spLocks/>
          </p:cNvSpPr>
          <p:nvPr/>
        </p:nvSpPr>
        <p:spPr>
          <a:xfrm>
            <a:off x="99073" y="1127467"/>
            <a:ext cx="2705599" cy="11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r>
              <a:rPr lang="en-US" dirty="0"/>
              <a:t>Cockney rhyming slang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5F46FC-77C9-AF41-9224-8F61F72733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3422" y="0"/>
            <a:ext cx="3601475" cy="51435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9789E4B-E830-6C40-BEC0-43E829E9D4FC}"/>
              </a:ext>
            </a:extLst>
          </p:cNvPr>
          <p:cNvSpPr/>
          <p:nvPr/>
        </p:nvSpPr>
        <p:spPr>
          <a:xfrm>
            <a:off x="5730240" y="3515360"/>
            <a:ext cx="3413760" cy="2885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4273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7F8B0D-553E-D946-8CB5-B26E2B37E4F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solidFill>
                  <a:schemeClr val="bg1"/>
                </a:solidFill>
              </a:rPr>
              <a:t>7</a:t>
            </a:fld>
            <a:endParaRPr lang="en" dirty="0">
              <a:solidFill>
                <a:schemeClr val="bg1"/>
              </a:solidFill>
            </a:endParaRPr>
          </a:p>
        </p:txBody>
      </p:sp>
      <p:sp>
        <p:nvSpPr>
          <p:cNvPr id="6" name="Google Shape;99;p15">
            <a:extLst>
              <a:ext uri="{FF2B5EF4-FFF2-40B4-BE49-F238E27FC236}">
                <a16:creationId xmlns:a16="http://schemas.microsoft.com/office/drawing/2014/main" id="{DE264B56-E5BF-1848-A6B0-EDEB0890EE6A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685800" y="1048094"/>
            <a:ext cx="8458200" cy="6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Bringing to mind something not literally pictured or mentioned</a:t>
            </a:r>
            <a:endParaRPr sz="3600" dirty="0">
              <a:solidFill>
                <a:schemeClr val="bg1"/>
              </a:solidFill>
            </a:endParaRPr>
          </a:p>
        </p:txBody>
      </p:sp>
      <p:sp>
        <p:nvSpPr>
          <p:cNvPr id="9" name="Google Shape;81;p13">
            <a:extLst>
              <a:ext uri="{FF2B5EF4-FFF2-40B4-BE49-F238E27FC236}">
                <a16:creationId xmlns:a16="http://schemas.microsoft.com/office/drawing/2014/main" id="{B83F656F-A601-4645-9977-3B9B4AA8EABA}"/>
              </a:ext>
            </a:extLst>
          </p:cNvPr>
          <p:cNvSpPr txBox="1">
            <a:spLocks/>
          </p:cNvSpPr>
          <p:nvPr/>
        </p:nvSpPr>
        <p:spPr>
          <a:xfrm>
            <a:off x="3641776" y="3245241"/>
            <a:ext cx="5348193" cy="15926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r>
              <a:rPr lang="en-US" sz="3600" dirty="0">
                <a:solidFill>
                  <a:schemeClr val="tx1"/>
                </a:solidFill>
              </a:rPr>
              <a:t>Thinking around the corner</a:t>
            </a:r>
          </a:p>
        </p:txBody>
      </p:sp>
      <p:sp>
        <p:nvSpPr>
          <p:cNvPr id="10" name="Google Shape;81;p13">
            <a:extLst>
              <a:ext uri="{FF2B5EF4-FFF2-40B4-BE49-F238E27FC236}">
                <a16:creationId xmlns:a16="http://schemas.microsoft.com/office/drawing/2014/main" id="{2518AC0A-FF45-4547-B337-F1459FD65C97}"/>
              </a:ext>
            </a:extLst>
          </p:cNvPr>
          <p:cNvSpPr txBox="1">
            <a:spLocks/>
          </p:cNvSpPr>
          <p:nvPr/>
        </p:nvSpPr>
        <p:spPr>
          <a:xfrm rot="16200000">
            <a:off x="2662455" y="1738967"/>
            <a:ext cx="5348193" cy="808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r>
              <a:rPr lang="en-US" sz="3600" i="1" dirty="0">
                <a:solidFill>
                  <a:schemeClr val="tx1"/>
                </a:solidFill>
              </a:rPr>
              <a:t>around the corner</a:t>
            </a:r>
          </a:p>
        </p:txBody>
      </p:sp>
      <p:sp>
        <p:nvSpPr>
          <p:cNvPr id="11" name="Google Shape;81;p13">
            <a:extLst>
              <a:ext uri="{FF2B5EF4-FFF2-40B4-BE49-F238E27FC236}">
                <a16:creationId xmlns:a16="http://schemas.microsoft.com/office/drawing/2014/main" id="{9E5BE83F-F217-D346-92CF-41EB717749CD}"/>
              </a:ext>
            </a:extLst>
          </p:cNvPr>
          <p:cNvSpPr txBox="1">
            <a:spLocks/>
          </p:cNvSpPr>
          <p:nvPr/>
        </p:nvSpPr>
        <p:spPr>
          <a:xfrm>
            <a:off x="3641776" y="3248121"/>
            <a:ext cx="3163472" cy="15926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r>
              <a:rPr lang="en-US" sz="3600" dirty="0">
                <a:solidFill>
                  <a:schemeClr val="tx1"/>
                </a:solidFill>
              </a:rPr>
              <a:t>Thinking </a:t>
            </a:r>
          </a:p>
        </p:txBody>
      </p:sp>
    </p:spTree>
    <p:extLst>
      <p:ext uri="{BB962C8B-B14F-4D97-AF65-F5344CB8AC3E}">
        <p14:creationId xmlns:p14="http://schemas.microsoft.com/office/powerpoint/2010/main" val="1672007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1"/>
      <p:bldP spid="9" grpId="2"/>
      <p:bldP spid="9" grpId="3"/>
      <p:bldP spid="10" grpId="0"/>
      <p:bldP spid="1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703447-06C5-0743-AC37-9B120477117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solidFill>
                  <a:schemeClr val="bg1"/>
                </a:solidFill>
              </a:rPr>
              <a:t>8</a:t>
            </a:fld>
            <a:endParaRPr lang="en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3AE73E-3624-E94E-A61C-00B2ED7331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5984" y="0"/>
            <a:ext cx="4312032" cy="5143500"/>
          </a:xfrm>
          <a:prstGeom prst="rect">
            <a:avLst/>
          </a:prstGeom>
        </p:spPr>
      </p:pic>
      <p:pic>
        <p:nvPicPr>
          <p:cNvPr id="2" name="Better plate than never">
            <a:hlinkClick r:id="" action="ppaction://media"/>
            <a:extLst>
              <a:ext uri="{FF2B5EF4-FFF2-40B4-BE49-F238E27FC236}">
                <a16:creationId xmlns:a16="http://schemas.microsoft.com/office/drawing/2014/main" id="{3CB4F991-9AC4-894D-8480-2B40C69C5EF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234" r="-234"/>
          <a:stretch/>
        </p:blipFill>
        <p:spPr>
          <a:xfrm>
            <a:off x="2755711" y="-69744"/>
            <a:ext cx="390207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360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6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82A3FFF-E86E-0A45-900C-6BDFBC2D99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4074" y="0"/>
            <a:ext cx="4345610" cy="501176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4341BA-3627-9749-8F3D-B6BECF15825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solidFill>
                  <a:schemeClr val="bg1"/>
                </a:solidFill>
              </a:rPr>
              <a:t>9</a:t>
            </a:fld>
            <a:endParaRPr lang="en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3210C9-41CB-5B44-8AA0-2FFAD0A204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6250" y="2115520"/>
            <a:ext cx="4322788" cy="4663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102794"/>
      </p:ext>
    </p:extLst>
  </p:cSld>
  <p:clrMapOvr>
    <a:masterClrMapping/>
  </p:clrMapOvr>
</p:sld>
</file>

<file path=ppt/theme/theme1.xml><?xml version="1.0" encoding="utf-8"?>
<a:theme xmlns:a="http://schemas.openxmlformats.org/drawingml/2006/main" name="Cerimon template">
  <a:themeElements>
    <a:clrScheme name="Custom 347">
      <a:dk1>
        <a:srgbClr val="415665"/>
      </a:dk1>
      <a:lt1>
        <a:srgbClr val="FFFFFF"/>
      </a:lt1>
      <a:dk2>
        <a:srgbClr val="0DB7C4"/>
      </a:dk2>
      <a:lt2>
        <a:srgbClr val="F6F6F6"/>
      </a:lt2>
      <a:accent1>
        <a:srgbClr val="0A95B0"/>
      </a:accent1>
      <a:accent2>
        <a:srgbClr val="A7E5E9"/>
      </a:accent2>
      <a:accent3>
        <a:srgbClr val="A9D039"/>
      </a:accent3>
      <a:accent4>
        <a:srgbClr val="FFBC00"/>
      </a:accent4>
      <a:accent5>
        <a:srgbClr val="F24745"/>
      </a:accent5>
      <a:accent6>
        <a:srgbClr val="B3B3B3"/>
      </a:accent6>
      <a:hlink>
        <a:srgbClr val="0DB7C4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3664</TotalTime>
  <Words>1681</Words>
  <Application>Microsoft Macintosh PowerPoint</Application>
  <PresentationFormat>On-screen Show (16:9)</PresentationFormat>
  <Paragraphs>510</Paragraphs>
  <Slides>50</Slides>
  <Notes>22</Notes>
  <HiddenSlides>0</HiddenSlides>
  <MMClips>3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5" baseType="lpstr">
      <vt:lpstr>Arial</vt:lpstr>
      <vt:lpstr>Dosis</vt:lpstr>
      <vt:lpstr>Source Sans Pro</vt:lpstr>
      <vt:lpstr>Calibri</vt:lpstr>
      <vt:lpstr>Cerimon template</vt:lpstr>
      <vt:lpstr>Experiments in image captioning, Wit a twist</vt:lpstr>
      <vt:lpstr>PowerPoint Presentation</vt:lpstr>
      <vt:lpstr>Motivation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 Resources</vt:lpstr>
      <vt:lpstr>Data Resources</vt:lpstr>
      <vt:lpstr>Generate captions referring outside the image</vt:lpstr>
      <vt:lpstr>PowerPoint Presentation</vt:lpstr>
      <vt:lpstr>PowerPoint Presentation</vt:lpstr>
      <vt:lpstr>The algorithm and its algorithms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Experiments in image captioning, Wit a twist</vt:lpstr>
      <vt:lpstr>PowerPoint Presentation</vt:lpstr>
      <vt:lpstr>Appendix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1500 idioms</vt:lpstr>
      <vt:lpstr>HELLO!</vt:lpstr>
      <vt:lpstr>Preprocessing and precomputation</vt:lpstr>
      <vt:lpstr>Interactive app algorithm</vt:lpstr>
      <vt:lpstr>APIs  and pretrained models used</vt:lpstr>
      <vt:lpstr>PowerPoint Presentation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cp:lastModifiedBy>Joshua Mailman</cp:lastModifiedBy>
  <cp:revision>207</cp:revision>
  <cp:lastPrinted>2021-03-26T14:22:43Z</cp:lastPrinted>
  <dcterms:modified xsi:type="dcterms:W3CDTF">2021-03-26T15:00:09Z</dcterms:modified>
</cp:coreProperties>
</file>